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1.xml" ContentType="application/inkml+xml"/>
  <Override PartName="/ppt/notesSlides/notesSlide25.xml" ContentType="application/vnd.openxmlformats-officedocument.presentationml.notesSlide+xml"/>
  <Override PartName="/ppt/ink/ink2.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95" r:id="rId1"/>
  </p:sldMasterIdLst>
  <p:notesMasterIdLst>
    <p:notesMasterId r:id="rId41"/>
  </p:notesMasterIdLst>
  <p:sldIdLst>
    <p:sldId id="256" r:id="rId2"/>
    <p:sldId id="257" r:id="rId3"/>
    <p:sldId id="273" r:id="rId4"/>
    <p:sldId id="276" r:id="rId5"/>
    <p:sldId id="265" r:id="rId6"/>
    <p:sldId id="274" r:id="rId7"/>
    <p:sldId id="269" r:id="rId8"/>
    <p:sldId id="275" r:id="rId9"/>
    <p:sldId id="270" r:id="rId10"/>
    <p:sldId id="271" r:id="rId11"/>
    <p:sldId id="266" r:id="rId12"/>
    <p:sldId id="296" r:id="rId13"/>
    <p:sldId id="285" r:id="rId14"/>
    <p:sldId id="272" r:id="rId15"/>
    <p:sldId id="277" r:id="rId16"/>
    <p:sldId id="286" r:id="rId17"/>
    <p:sldId id="287" r:id="rId18"/>
    <p:sldId id="278" r:id="rId19"/>
    <p:sldId id="288" r:id="rId20"/>
    <p:sldId id="297" r:id="rId21"/>
    <p:sldId id="260" r:id="rId22"/>
    <p:sldId id="279" r:id="rId23"/>
    <p:sldId id="261" r:id="rId24"/>
    <p:sldId id="263" r:id="rId25"/>
    <p:sldId id="280" r:id="rId26"/>
    <p:sldId id="281" r:id="rId27"/>
    <p:sldId id="282" r:id="rId28"/>
    <p:sldId id="283" r:id="rId29"/>
    <p:sldId id="267" r:id="rId30"/>
    <p:sldId id="298" r:id="rId31"/>
    <p:sldId id="292" r:id="rId32"/>
    <p:sldId id="289" r:id="rId33"/>
    <p:sldId id="290" r:id="rId34"/>
    <p:sldId id="291" r:id="rId35"/>
    <p:sldId id="293" r:id="rId36"/>
    <p:sldId id="294" r:id="rId37"/>
    <p:sldId id="295" r:id="rId38"/>
    <p:sldId id="268" r:id="rId39"/>
    <p:sldId id="284"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1754C6-2798-5348-AE13-F9474C4DD0AD}" v="11" dt="2022-04-27T18:13:57.1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06"/>
    <p:restoredTop sz="74694"/>
  </p:normalViewPr>
  <p:slideViewPr>
    <p:cSldViewPr snapToGrid="0" snapToObjects="1">
      <p:cViewPr varScale="1">
        <p:scale>
          <a:sx n="94" d="100"/>
          <a:sy n="94" d="100"/>
        </p:scale>
        <p:origin x="1408" y="184"/>
      </p:cViewPr>
      <p:guideLst/>
    </p:cSldViewPr>
  </p:slideViewPr>
  <p:notesTextViewPr>
    <p:cViewPr>
      <p:scale>
        <a:sx n="125" d="100"/>
        <a:sy n="125" d="100"/>
      </p:scale>
      <p:origin x="0" y="0"/>
    </p:cViewPr>
  </p:notesTextViewPr>
  <p:notesViewPr>
    <p:cSldViewPr snapToGrid="0" snapToObjects="1">
      <p:cViewPr varScale="1">
        <p:scale>
          <a:sx n="149" d="100"/>
          <a:sy n="149" d="100"/>
        </p:scale>
        <p:origin x="3392"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ssell, Seth" userId="3c561f24-ddce-4c04-9d77-b57464b49d16" providerId="ADAL" clId="{E74E80B7-57DF-334F-A7BF-B2992166E911}"/>
    <pc:docChg chg="custSel addSld modSld">
      <pc:chgData name="Russell, Seth" userId="3c561f24-ddce-4c04-9d77-b57464b49d16" providerId="ADAL" clId="{E74E80B7-57DF-334F-A7BF-B2992166E911}" dt="2021-04-29T14:42:49.166" v="51" actId="20577"/>
      <pc:docMkLst>
        <pc:docMk/>
      </pc:docMkLst>
      <pc:sldChg chg="modSp mod">
        <pc:chgData name="Russell, Seth" userId="3c561f24-ddce-4c04-9d77-b57464b49d16" providerId="ADAL" clId="{E74E80B7-57DF-334F-A7BF-B2992166E911}" dt="2021-04-29T14:41:32.687" v="34" actId="20577"/>
        <pc:sldMkLst>
          <pc:docMk/>
          <pc:sldMk cId="3208813150" sldId="256"/>
        </pc:sldMkLst>
        <pc:spChg chg="mod">
          <ac:chgData name="Russell, Seth" userId="3c561f24-ddce-4c04-9d77-b57464b49d16" providerId="ADAL" clId="{E74E80B7-57DF-334F-A7BF-B2992166E911}" dt="2021-04-29T14:41:32.687" v="34" actId="20577"/>
          <ac:spMkLst>
            <pc:docMk/>
            <pc:sldMk cId="3208813150" sldId="256"/>
            <ac:spMk id="3" creationId="{AAC551AE-660E-2744-83AE-E11716730B51}"/>
          </ac:spMkLst>
        </pc:spChg>
      </pc:sldChg>
      <pc:sldChg chg="modSp add mod modNotesTx">
        <pc:chgData name="Russell, Seth" userId="3c561f24-ddce-4c04-9d77-b57464b49d16" providerId="ADAL" clId="{E74E80B7-57DF-334F-A7BF-B2992166E911}" dt="2021-04-29T14:42:49.166" v="51" actId="20577"/>
        <pc:sldMkLst>
          <pc:docMk/>
          <pc:sldMk cId="3843569987" sldId="284"/>
        </pc:sldMkLst>
        <pc:spChg chg="mod">
          <ac:chgData name="Russell, Seth" userId="3c561f24-ddce-4c04-9d77-b57464b49d16" providerId="ADAL" clId="{E74E80B7-57DF-334F-A7BF-B2992166E911}" dt="2021-04-29T14:42:42.928" v="50" actId="20577"/>
          <ac:spMkLst>
            <pc:docMk/>
            <pc:sldMk cId="3843569987" sldId="284"/>
            <ac:spMk id="2" creationId="{507E355C-79BC-FB49-B98B-D60D5C6AB462}"/>
          </ac:spMkLst>
        </pc:spChg>
      </pc:sldChg>
    </pc:docChg>
  </pc:docChgLst>
  <pc:docChgLst>
    <pc:chgData name="Russell, Seth" userId="3c561f24-ddce-4c04-9d77-b57464b49d16" providerId="ADAL" clId="{17992E3B-7D2B-A34E-8BF6-3801D8E00749}"/>
    <pc:docChg chg="undo custSel addSld delSld modSld sldOrd modMainMaster">
      <pc:chgData name="Russell, Seth" userId="3c561f24-ddce-4c04-9d77-b57464b49d16" providerId="ADAL" clId="{17992E3B-7D2B-A34E-8BF6-3801D8E00749}" dt="2021-03-18T21:49:05.912" v="2583" actId="1076"/>
      <pc:docMkLst>
        <pc:docMk/>
      </pc:docMkLst>
      <pc:sldChg chg="modSp mod">
        <pc:chgData name="Russell, Seth" userId="3c561f24-ddce-4c04-9d77-b57464b49d16" providerId="ADAL" clId="{17992E3B-7D2B-A34E-8BF6-3801D8E00749}" dt="2021-03-18T20:38:28.846" v="525"/>
        <pc:sldMkLst>
          <pc:docMk/>
          <pc:sldMk cId="3208813150" sldId="256"/>
        </pc:sldMkLst>
        <pc:spChg chg="mod">
          <ac:chgData name="Russell, Seth" userId="3c561f24-ddce-4c04-9d77-b57464b49d16" providerId="ADAL" clId="{17992E3B-7D2B-A34E-8BF6-3801D8E00749}" dt="2021-03-18T20:37:42.847" v="524" actId="14100"/>
          <ac:spMkLst>
            <pc:docMk/>
            <pc:sldMk cId="3208813150" sldId="256"/>
            <ac:spMk id="2" creationId="{507E355C-79BC-FB49-B98B-D60D5C6AB462}"/>
          </ac:spMkLst>
        </pc:spChg>
        <pc:spChg chg="mod">
          <ac:chgData name="Russell, Seth" userId="3c561f24-ddce-4c04-9d77-b57464b49d16" providerId="ADAL" clId="{17992E3B-7D2B-A34E-8BF6-3801D8E00749}" dt="2021-03-18T20:38:28.846" v="525"/>
          <ac:spMkLst>
            <pc:docMk/>
            <pc:sldMk cId="3208813150" sldId="256"/>
            <ac:spMk id="3" creationId="{AAC551AE-660E-2744-83AE-E11716730B51}"/>
          </ac:spMkLst>
        </pc:spChg>
      </pc:sldChg>
      <pc:sldChg chg="addSp delSp modSp mod setBg modAnim setClrOvrMap modNotesTx">
        <pc:chgData name="Russell, Seth" userId="3c561f24-ddce-4c04-9d77-b57464b49d16" providerId="ADAL" clId="{17992E3B-7D2B-A34E-8BF6-3801D8E00749}" dt="2021-03-18T21:32:20.010" v="2244"/>
        <pc:sldMkLst>
          <pc:docMk/>
          <pc:sldMk cId="2648826794" sldId="257"/>
        </pc:sldMkLst>
        <pc:spChg chg="mod">
          <ac:chgData name="Russell, Seth" userId="3c561f24-ddce-4c04-9d77-b57464b49d16" providerId="ADAL" clId="{17992E3B-7D2B-A34E-8BF6-3801D8E00749}" dt="2021-03-18T20:44:49.018" v="576" actId="1076"/>
          <ac:spMkLst>
            <pc:docMk/>
            <pc:sldMk cId="2648826794" sldId="257"/>
            <ac:spMk id="2" creationId="{334D02C4-6AEE-7C46-BCC5-E32D6F614DA7}"/>
          </ac:spMkLst>
        </pc:spChg>
        <pc:spChg chg="del">
          <ac:chgData name="Russell, Seth" userId="3c561f24-ddce-4c04-9d77-b57464b49d16" providerId="ADAL" clId="{17992E3B-7D2B-A34E-8BF6-3801D8E00749}" dt="2021-03-18T20:44:04.058" v="570" actId="478"/>
          <ac:spMkLst>
            <pc:docMk/>
            <pc:sldMk cId="2648826794" sldId="257"/>
            <ac:spMk id="3" creationId="{2EE048B4-FA59-1E42-81BC-D469F764154C}"/>
          </ac:spMkLst>
        </pc:spChg>
        <pc:spChg chg="add del mod">
          <ac:chgData name="Russell, Seth" userId="3c561f24-ddce-4c04-9d77-b57464b49d16" providerId="ADAL" clId="{17992E3B-7D2B-A34E-8BF6-3801D8E00749}" dt="2021-03-18T20:44:08.233" v="571" actId="478"/>
          <ac:spMkLst>
            <pc:docMk/>
            <pc:sldMk cId="2648826794" sldId="257"/>
            <ac:spMk id="5" creationId="{85B17CCC-18D4-C642-B409-FAC376CE8DFC}"/>
          </ac:spMkLst>
        </pc:spChg>
        <pc:spChg chg="add mod">
          <ac:chgData name="Russell, Seth" userId="3c561f24-ddce-4c04-9d77-b57464b49d16" providerId="ADAL" clId="{17992E3B-7D2B-A34E-8BF6-3801D8E00749}" dt="2021-03-18T20:48:19.721" v="602" actId="1076"/>
          <ac:spMkLst>
            <pc:docMk/>
            <pc:sldMk cId="2648826794" sldId="257"/>
            <ac:spMk id="6" creationId="{AD96338E-D788-DC4B-982C-D78E7C989A8C}"/>
          </ac:spMkLst>
        </pc:spChg>
        <pc:spChg chg="add mod">
          <ac:chgData name="Russell, Seth" userId="3c561f24-ddce-4c04-9d77-b57464b49d16" providerId="ADAL" clId="{17992E3B-7D2B-A34E-8BF6-3801D8E00749}" dt="2021-03-18T20:48:57.224" v="606" actId="1076"/>
          <ac:spMkLst>
            <pc:docMk/>
            <pc:sldMk cId="2648826794" sldId="257"/>
            <ac:spMk id="7" creationId="{E5FC1D53-8DE2-314F-BAA6-97A63A22B022}"/>
          </ac:spMkLst>
        </pc:spChg>
        <pc:spChg chg="add">
          <ac:chgData name="Russell, Seth" userId="3c561f24-ddce-4c04-9d77-b57464b49d16" providerId="ADAL" clId="{17992E3B-7D2B-A34E-8BF6-3801D8E00749}" dt="2021-03-18T20:44:40.353" v="574" actId="26606"/>
          <ac:spMkLst>
            <pc:docMk/>
            <pc:sldMk cId="2648826794" sldId="257"/>
            <ac:spMk id="75" creationId="{B8144315-1C5A-4185-A952-25D98D303D46}"/>
          </ac:spMkLst>
        </pc:spChg>
        <pc:spChg chg="add">
          <ac:chgData name="Russell, Seth" userId="3c561f24-ddce-4c04-9d77-b57464b49d16" providerId="ADAL" clId="{17992E3B-7D2B-A34E-8BF6-3801D8E00749}" dt="2021-03-18T20:44:40.353" v="574" actId="26606"/>
          <ac:spMkLst>
            <pc:docMk/>
            <pc:sldMk cId="2648826794" sldId="257"/>
            <ac:spMk id="77" creationId="{11CAC6F2-0806-417B-BF5D-5AEF6195FA49}"/>
          </ac:spMkLst>
        </pc:spChg>
        <pc:spChg chg="add">
          <ac:chgData name="Russell, Seth" userId="3c561f24-ddce-4c04-9d77-b57464b49d16" providerId="ADAL" clId="{17992E3B-7D2B-A34E-8BF6-3801D8E00749}" dt="2021-03-18T20:44:40.353" v="574" actId="26606"/>
          <ac:spMkLst>
            <pc:docMk/>
            <pc:sldMk cId="2648826794" sldId="257"/>
            <ac:spMk id="79" creationId="{D4723B02-0AAB-4F6E-BA41-8ED99D559D93}"/>
          </ac:spMkLst>
        </pc:spChg>
        <pc:grpChg chg="add">
          <ac:chgData name="Russell, Seth" userId="3c561f24-ddce-4c04-9d77-b57464b49d16" providerId="ADAL" clId="{17992E3B-7D2B-A34E-8BF6-3801D8E00749}" dt="2021-03-18T20:44:40.353" v="574" actId="26606"/>
          <ac:grpSpMkLst>
            <pc:docMk/>
            <pc:sldMk cId="2648826794" sldId="257"/>
            <ac:grpSpMk id="71" creationId="{4091D54B-59AB-4A5E-8E9E-0421BD66D4FB}"/>
          </ac:grpSpMkLst>
        </pc:grpChg>
        <pc:picChg chg="add mod">
          <ac:chgData name="Russell, Seth" userId="3c561f24-ddce-4c04-9d77-b57464b49d16" providerId="ADAL" clId="{17992E3B-7D2B-A34E-8BF6-3801D8E00749}" dt="2021-03-18T20:44:52.775" v="577" actId="1076"/>
          <ac:picMkLst>
            <pc:docMk/>
            <pc:sldMk cId="2648826794" sldId="257"/>
            <ac:picMk id="1026" creationId="{D02F3C50-9DEC-0C4D-874D-0AD317B78824}"/>
          </ac:picMkLst>
        </pc:picChg>
        <pc:picChg chg="add mod">
          <ac:chgData name="Russell, Seth" userId="3c561f24-ddce-4c04-9d77-b57464b49d16" providerId="ADAL" clId="{17992E3B-7D2B-A34E-8BF6-3801D8E00749}" dt="2021-03-18T20:48:43.337" v="604" actId="1076"/>
          <ac:picMkLst>
            <pc:docMk/>
            <pc:sldMk cId="2648826794" sldId="257"/>
            <ac:picMk id="1028" creationId="{6A818F4E-4257-524C-9A19-1E741966E816}"/>
          </ac:picMkLst>
        </pc:picChg>
      </pc:sldChg>
      <pc:sldChg chg="addSp delSp modSp del mod setBg setClrOvrMap">
        <pc:chgData name="Russell, Seth" userId="3c561f24-ddce-4c04-9d77-b57464b49d16" providerId="ADAL" clId="{17992E3B-7D2B-A34E-8BF6-3801D8E00749}" dt="2021-03-18T21:33:01.503" v="2254" actId="2696"/>
        <pc:sldMkLst>
          <pc:docMk/>
          <pc:sldMk cId="643985635" sldId="258"/>
        </pc:sldMkLst>
        <pc:spChg chg="add del mod">
          <ac:chgData name="Russell, Seth" userId="3c561f24-ddce-4c04-9d77-b57464b49d16" providerId="ADAL" clId="{17992E3B-7D2B-A34E-8BF6-3801D8E00749}" dt="2021-03-18T21:29:08.018" v="2220" actId="478"/>
          <ac:spMkLst>
            <pc:docMk/>
            <pc:sldMk cId="643985635" sldId="258"/>
            <ac:spMk id="4" creationId="{FD2003F7-9F7B-2141-84C0-BFFABBBE0CFF}"/>
          </ac:spMkLst>
        </pc:spChg>
        <pc:spChg chg="add del mod">
          <ac:chgData name="Russell, Seth" userId="3c561f24-ddce-4c04-9d77-b57464b49d16" providerId="ADAL" clId="{17992E3B-7D2B-A34E-8BF6-3801D8E00749}" dt="2021-03-18T21:32:30.029" v="2249"/>
          <ac:spMkLst>
            <pc:docMk/>
            <pc:sldMk cId="643985635" sldId="258"/>
            <ac:spMk id="6" creationId="{B7BBC074-9A57-6E46-A28A-7C79FAEE5A7E}"/>
          </ac:spMkLst>
        </pc:spChg>
        <pc:spChg chg="add del">
          <ac:chgData name="Russell, Seth" userId="3c561f24-ddce-4c04-9d77-b57464b49d16" providerId="ADAL" clId="{17992E3B-7D2B-A34E-8BF6-3801D8E00749}" dt="2021-03-18T21:31:14.113" v="2235" actId="26606"/>
          <ac:spMkLst>
            <pc:docMk/>
            <pc:sldMk cId="643985635" sldId="258"/>
            <ac:spMk id="10" creationId="{71616407-3E4D-4469-BDAF-3837EBF9FDA8}"/>
          </ac:spMkLst>
        </pc:spChg>
        <pc:spChg chg="add">
          <ac:chgData name="Russell, Seth" userId="3c561f24-ddce-4c04-9d77-b57464b49d16" providerId="ADAL" clId="{17992E3B-7D2B-A34E-8BF6-3801D8E00749}" dt="2021-03-18T21:31:14.113" v="2235" actId="26606"/>
          <ac:spMkLst>
            <pc:docMk/>
            <pc:sldMk cId="643985635" sldId="258"/>
            <ac:spMk id="12" creationId="{388DD50E-1D2D-48C6-A470-79FB7F337F8A}"/>
          </ac:spMkLst>
        </pc:spChg>
        <pc:spChg chg="add del">
          <ac:chgData name="Russell, Seth" userId="3c561f24-ddce-4c04-9d77-b57464b49d16" providerId="ADAL" clId="{17992E3B-7D2B-A34E-8BF6-3801D8E00749}" dt="2021-03-18T21:29:04.109" v="2219" actId="26606"/>
          <ac:spMkLst>
            <pc:docMk/>
            <pc:sldMk cId="643985635" sldId="258"/>
            <ac:spMk id="15" creationId="{8D489E29-742E-4D34-AB08-CE3217805B81}"/>
          </ac:spMkLst>
        </pc:spChg>
        <pc:spChg chg="add">
          <ac:chgData name="Russell, Seth" userId="3c561f24-ddce-4c04-9d77-b57464b49d16" providerId="ADAL" clId="{17992E3B-7D2B-A34E-8BF6-3801D8E00749}" dt="2021-03-18T21:31:14.113" v="2235" actId="26606"/>
          <ac:spMkLst>
            <pc:docMk/>
            <pc:sldMk cId="643985635" sldId="258"/>
            <ac:spMk id="17" creationId="{3DB0ED7D-0741-41C8-9BCD-85B80680FB6C}"/>
          </ac:spMkLst>
        </pc:spChg>
        <pc:picChg chg="add del mod modCrop">
          <ac:chgData name="Russell, Seth" userId="3c561f24-ddce-4c04-9d77-b57464b49d16" providerId="ADAL" clId="{17992E3B-7D2B-A34E-8BF6-3801D8E00749}" dt="2021-03-18T21:32:53.746" v="2252" actId="1076"/>
          <ac:picMkLst>
            <pc:docMk/>
            <pc:sldMk cId="643985635" sldId="258"/>
            <ac:picMk id="2" creationId="{567EA13B-6160-854C-9AA7-697FFD0DD26B}"/>
          </ac:picMkLst>
        </pc:picChg>
        <pc:picChg chg="del">
          <ac:chgData name="Russell, Seth" userId="3c561f24-ddce-4c04-9d77-b57464b49d16" providerId="ADAL" clId="{17992E3B-7D2B-A34E-8BF6-3801D8E00749}" dt="2021-03-18T21:28:46.270" v="2215" actId="478"/>
          <ac:picMkLst>
            <pc:docMk/>
            <pc:sldMk cId="643985635" sldId="258"/>
            <ac:picMk id="5" creationId="{DDD9F063-7DD3-F54A-A419-C4E44F4C7F36}"/>
          </ac:picMkLst>
        </pc:picChg>
      </pc:sldChg>
      <pc:sldChg chg="del setBg">
        <pc:chgData name="Russell, Seth" userId="3c561f24-ddce-4c04-9d77-b57464b49d16" providerId="ADAL" clId="{17992E3B-7D2B-A34E-8BF6-3801D8E00749}" dt="2021-03-18T21:36:36.797" v="2268" actId="2696"/>
        <pc:sldMkLst>
          <pc:docMk/>
          <pc:sldMk cId="3397901386" sldId="259"/>
        </pc:sldMkLst>
      </pc:sldChg>
      <pc:sldChg chg="addSp delSp modSp mod ord setBg">
        <pc:chgData name="Russell, Seth" userId="3c561f24-ddce-4c04-9d77-b57464b49d16" providerId="ADAL" clId="{17992E3B-7D2B-A34E-8BF6-3801D8E00749}" dt="2021-03-18T21:39:24.803" v="2555" actId="20578"/>
        <pc:sldMkLst>
          <pc:docMk/>
          <pc:sldMk cId="377921412" sldId="260"/>
        </pc:sldMkLst>
        <pc:spChg chg="add del mod">
          <ac:chgData name="Russell, Seth" userId="3c561f24-ddce-4c04-9d77-b57464b49d16" providerId="ADAL" clId="{17992E3B-7D2B-A34E-8BF6-3801D8E00749}" dt="2021-03-18T21:35:13.422" v="2258" actId="478"/>
          <ac:spMkLst>
            <pc:docMk/>
            <pc:sldMk cId="377921412" sldId="260"/>
            <ac:spMk id="3" creationId="{9D6FC449-2632-3146-9A87-24B98A3E8B11}"/>
          </ac:spMkLst>
        </pc:spChg>
        <pc:picChg chg="del">
          <ac:chgData name="Russell, Seth" userId="3c561f24-ddce-4c04-9d77-b57464b49d16" providerId="ADAL" clId="{17992E3B-7D2B-A34E-8BF6-3801D8E00749}" dt="2021-03-18T21:34:43.416" v="2256" actId="478"/>
          <ac:picMkLst>
            <pc:docMk/>
            <pc:sldMk cId="377921412" sldId="260"/>
            <ac:picMk id="5" creationId="{59684B27-0605-C044-BD6D-A32EC782C489}"/>
          </ac:picMkLst>
        </pc:picChg>
        <pc:picChg chg="add mod modCrop">
          <ac:chgData name="Russell, Seth" userId="3c561f24-ddce-4c04-9d77-b57464b49d16" providerId="ADAL" clId="{17992E3B-7D2B-A34E-8BF6-3801D8E00749}" dt="2021-03-18T21:36:11.864" v="2266" actId="14100"/>
          <ac:picMkLst>
            <pc:docMk/>
            <pc:sldMk cId="377921412" sldId="260"/>
            <ac:picMk id="6" creationId="{82411727-2DF3-5C41-B988-F8C88E2425D2}"/>
          </ac:picMkLst>
        </pc:picChg>
        <pc:picChg chg="mod">
          <ac:chgData name="Russell, Seth" userId="3c561f24-ddce-4c04-9d77-b57464b49d16" providerId="ADAL" clId="{17992E3B-7D2B-A34E-8BF6-3801D8E00749}" dt="2021-03-18T21:36:18.015" v="2267" actId="166"/>
          <ac:picMkLst>
            <pc:docMk/>
            <pc:sldMk cId="377921412" sldId="260"/>
            <ac:picMk id="7" creationId="{621E7099-ED49-1B4E-9C2D-F685771E37FE}"/>
          </ac:picMkLst>
        </pc:picChg>
      </pc:sldChg>
      <pc:sldChg chg="setBg">
        <pc:chgData name="Russell, Seth" userId="3c561f24-ddce-4c04-9d77-b57464b49d16" providerId="ADAL" clId="{17992E3B-7D2B-A34E-8BF6-3801D8E00749}" dt="2021-03-18T21:32:20.010" v="2244"/>
        <pc:sldMkLst>
          <pc:docMk/>
          <pc:sldMk cId="1611497376" sldId="261"/>
        </pc:sldMkLst>
      </pc:sldChg>
      <pc:sldChg chg="addSp delSp modSp del mod setBg">
        <pc:chgData name="Russell, Seth" userId="3c561f24-ddce-4c04-9d77-b57464b49d16" providerId="ADAL" clId="{17992E3B-7D2B-A34E-8BF6-3801D8E00749}" dt="2021-03-18T21:43:20.188" v="2568" actId="2696"/>
        <pc:sldMkLst>
          <pc:docMk/>
          <pc:sldMk cId="381559324" sldId="262"/>
        </pc:sldMkLst>
        <pc:spChg chg="add mod">
          <ac:chgData name="Russell, Seth" userId="3c561f24-ddce-4c04-9d77-b57464b49d16" providerId="ADAL" clId="{17992E3B-7D2B-A34E-8BF6-3801D8E00749}" dt="2021-03-18T21:43:02.815" v="2564" actId="478"/>
          <ac:spMkLst>
            <pc:docMk/>
            <pc:sldMk cId="381559324" sldId="262"/>
            <ac:spMk id="3" creationId="{7CD2CE9A-0947-5F47-85A9-AF83D3342F51}"/>
          </ac:spMkLst>
        </pc:spChg>
        <pc:picChg chg="del">
          <ac:chgData name="Russell, Seth" userId="3c561f24-ddce-4c04-9d77-b57464b49d16" providerId="ADAL" clId="{17992E3B-7D2B-A34E-8BF6-3801D8E00749}" dt="2021-03-18T21:43:02.815" v="2564" actId="478"/>
          <ac:picMkLst>
            <pc:docMk/>
            <pc:sldMk cId="381559324" sldId="262"/>
            <ac:picMk id="5" creationId="{BB3D4367-C4A2-774A-977B-4A7B7C4F5FC6}"/>
          </ac:picMkLst>
        </pc:picChg>
      </pc:sldChg>
      <pc:sldChg chg="addSp delSp modSp mod setBg">
        <pc:chgData name="Russell, Seth" userId="3c561f24-ddce-4c04-9d77-b57464b49d16" providerId="ADAL" clId="{17992E3B-7D2B-A34E-8BF6-3801D8E00749}" dt="2021-03-18T21:42:17.185" v="2563" actId="1076"/>
        <pc:sldMkLst>
          <pc:docMk/>
          <pc:sldMk cId="2390294803" sldId="263"/>
        </pc:sldMkLst>
        <pc:spChg chg="add del mod">
          <ac:chgData name="Russell, Seth" userId="3c561f24-ddce-4c04-9d77-b57464b49d16" providerId="ADAL" clId="{17992E3B-7D2B-A34E-8BF6-3801D8E00749}" dt="2021-03-18T21:42:11.893" v="2562" actId="478"/>
          <ac:spMkLst>
            <pc:docMk/>
            <pc:sldMk cId="2390294803" sldId="263"/>
            <ac:spMk id="4" creationId="{9CB50097-9F57-BF47-9727-1E419A5ACD58}"/>
          </ac:spMkLst>
        </pc:spChg>
        <pc:picChg chg="add mod">
          <ac:chgData name="Russell, Seth" userId="3c561f24-ddce-4c04-9d77-b57464b49d16" providerId="ADAL" clId="{17992E3B-7D2B-A34E-8BF6-3801D8E00749}" dt="2021-03-18T21:42:17.185" v="2563" actId="1076"/>
          <ac:picMkLst>
            <pc:docMk/>
            <pc:sldMk cId="2390294803" sldId="263"/>
            <ac:picMk id="2" creationId="{06B4C726-5DA4-EB45-A17B-674610C421B2}"/>
          </ac:picMkLst>
        </pc:picChg>
        <pc:picChg chg="del">
          <ac:chgData name="Russell, Seth" userId="3c561f24-ddce-4c04-9d77-b57464b49d16" providerId="ADAL" clId="{17992E3B-7D2B-A34E-8BF6-3801D8E00749}" dt="2021-03-18T21:41:44.315" v="2557" actId="478"/>
          <ac:picMkLst>
            <pc:docMk/>
            <pc:sldMk cId="2390294803" sldId="263"/>
            <ac:picMk id="5" creationId="{ECA57A32-7D0E-D84D-879C-361B3799BB72}"/>
          </ac:picMkLst>
        </pc:picChg>
      </pc:sldChg>
      <pc:sldChg chg="del setBg">
        <pc:chgData name="Russell, Seth" userId="3c561f24-ddce-4c04-9d77-b57464b49d16" providerId="ADAL" clId="{17992E3B-7D2B-A34E-8BF6-3801D8E00749}" dt="2021-03-18T21:48:02.500" v="2576" actId="2696"/>
        <pc:sldMkLst>
          <pc:docMk/>
          <pc:sldMk cId="1402070516" sldId="264"/>
        </pc:sldMkLst>
      </pc:sldChg>
      <pc:sldChg chg="setBg">
        <pc:chgData name="Russell, Seth" userId="3c561f24-ddce-4c04-9d77-b57464b49d16" providerId="ADAL" clId="{17992E3B-7D2B-A34E-8BF6-3801D8E00749}" dt="2021-03-18T21:32:20.010" v="2244"/>
        <pc:sldMkLst>
          <pc:docMk/>
          <pc:sldMk cId="2896213120" sldId="265"/>
        </pc:sldMkLst>
      </pc:sldChg>
      <pc:sldChg chg="ord">
        <pc:chgData name="Russell, Seth" userId="3c561f24-ddce-4c04-9d77-b57464b49d16" providerId="ADAL" clId="{17992E3B-7D2B-A34E-8BF6-3801D8E00749}" dt="2021-03-18T21:14:12.885" v="2167" actId="20578"/>
        <pc:sldMkLst>
          <pc:docMk/>
          <pc:sldMk cId="3505922843" sldId="266"/>
        </pc:sldMkLst>
      </pc:sldChg>
      <pc:sldChg chg="modSp mod modAnim modNotesTx">
        <pc:chgData name="Russell, Seth" userId="3c561f24-ddce-4c04-9d77-b57464b49d16" providerId="ADAL" clId="{17992E3B-7D2B-A34E-8BF6-3801D8E00749}" dt="2021-03-18T21:16:24.485" v="2213" actId="20577"/>
        <pc:sldMkLst>
          <pc:docMk/>
          <pc:sldMk cId="2079249193" sldId="272"/>
        </pc:sldMkLst>
        <pc:spChg chg="mod">
          <ac:chgData name="Russell, Seth" userId="3c561f24-ddce-4c04-9d77-b57464b49d16" providerId="ADAL" clId="{17992E3B-7D2B-A34E-8BF6-3801D8E00749}" dt="2021-03-18T21:16:24.485" v="2213" actId="20577"/>
          <ac:spMkLst>
            <pc:docMk/>
            <pc:sldMk cId="2079249193" sldId="272"/>
            <ac:spMk id="3" creationId="{1E883AB3-4429-A847-8ADF-AAF5D95BC4DD}"/>
          </ac:spMkLst>
        </pc:spChg>
      </pc:sldChg>
      <pc:sldChg chg="modSp add mod modNotesTx">
        <pc:chgData name="Russell, Seth" userId="3c561f24-ddce-4c04-9d77-b57464b49d16" providerId="ADAL" clId="{17992E3B-7D2B-A34E-8BF6-3801D8E00749}" dt="2021-03-18T21:08:38.229" v="1675" actId="20577"/>
        <pc:sldMkLst>
          <pc:docMk/>
          <pc:sldMk cId="3723620159" sldId="273"/>
        </pc:sldMkLst>
        <pc:spChg chg="mod">
          <ac:chgData name="Russell, Seth" userId="3c561f24-ddce-4c04-9d77-b57464b49d16" providerId="ADAL" clId="{17992E3B-7D2B-A34E-8BF6-3801D8E00749}" dt="2021-03-18T21:03:39.798" v="1005" actId="20577"/>
          <ac:spMkLst>
            <pc:docMk/>
            <pc:sldMk cId="3723620159" sldId="273"/>
            <ac:spMk id="2" creationId="{334D02C4-6AEE-7C46-BCC5-E32D6F614DA7}"/>
          </ac:spMkLst>
        </pc:spChg>
        <pc:spChg chg="mod">
          <ac:chgData name="Russell, Seth" userId="3c561f24-ddce-4c04-9d77-b57464b49d16" providerId="ADAL" clId="{17992E3B-7D2B-A34E-8BF6-3801D8E00749}" dt="2021-03-18T21:07:44.399" v="1585" actId="20577"/>
          <ac:spMkLst>
            <pc:docMk/>
            <pc:sldMk cId="3723620159" sldId="273"/>
            <ac:spMk id="3" creationId="{2EE048B4-FA59-1E42-81BC-D469F764154C}"/>
          </ac:spMkLst>
        </pc:spChg>
      </pc:sldChg>
      <pc:sldChg chg="addSp delSp modSp add mod setBg modNotesTx">
        <pc:chgData name="Russell, Seth" userId="3c561f24-ddce-4c04-9d77-b57464b49d16" providerId="ADAL" clId="{17992E3B-7D2B-A34E-8BF6-3801D8E00749}" dt="2021-03-18T21:32:20.010" v="2244"/>
        <pc:sldMkLst>
          <pc:docMk/>
          <pc:sldMk cId="2227925796" sldId="274"/>
        </pc:sldMkLst>
        <pc:spChg chg="add mod">
          <ac:chgData name="Russell, Seth" userId="3c561f24-ddce-4c04-9d77-b57464b49d16" providerId="ADAL" clId="{17992E3B-7D2B-A34E-8BF6-3801D8E00749}" dt="2021-03-18T20:49:22.368" v="610" actId="1076"/>
          <ac:spMkLst>
            <pc:docMk/>
            <pc:sldMk cId="2227925796" sldId="274"/>
            <ac:spMk id="3" creationId="{9283566D-C647-634C-A403-546313E4D32C}"/>
          </ac:spMkLst>
        </pc:spChg>
        <pc:picChg chg="del">
          <ac:chgData name="Russell, Seth" userId="3c561f24-ddce-4c04-9d77-b57464b49d16" providerId="ADAL" clId="{17992E3B-7D2B-A34E-8BF6-3801D8E00749}" dt="2021-03-18T20:45:18.327" v="582" actId="478"/>
          <ac:picMkLst>
            <pc:docMk/>
            <pc:sldMk cId="2227925796" sldId="274"/>
            <ac:picMk id="1026" creationId="{D02F3C50-9DEC-0C4D-874D-0AD317B78824}"/>
          </ac:picMkLst>
        </pc:picChg>
        <pc:picChg chg="del">
          <ac:chgData name="Russell, Seth" userId="3c561f24-ddce-4c04-9d77-b57464b49d16" providerId="ADAL" clId="{17992E3B-7D2B-A34E-8BF6-3801D8E00749}" dt="2021-03-18T20:45:19.726" v="583" actId="478"/>
          <ac:picMkLst>
            <pc:docMk/>
            <pc:sldMk cId="2227925796" sldId="274"/>
            <ac:picMk id="1028" creationId="{6A818F4E-4257-524C-9A19-1E741966E816}"/>
          </ac:picMkLst>
        </pc:picChg>
        <pc:picChg chg="add del">
          <ac:chgData name="Russell, Seth" userId="3c561f24-ddce-4c04-9d77-b57464b49d16" providerId="ADAL" clId="{17992E3B-7D2B-A34E-8BF6-3801D8E00749}" dt="2021-03-18T20:45:27.327" v="585" actId="478"/>
          <ac:picMkLst>
            <pc:docMk/>
            <pc:sldMk cId="2227925796" sldId="274"/>
            <ac:picMk id="3074" creationId="{A3BD6C0E-063A-1C45-8C64-7D9E86C36AE0}"/>
          </ac:picMkLst>
        </pc:picChg>
        <pc:picChg chg="add mod">
          <ac:chgData name="Russell, Seth" userId="3c561f24-ddce-4c04-9d77-b57464b49d16" providerId="ADAL" clId="{17992E3B-7D2B-A34E-8BF6-3801D8E00749}" dt="2021-03-18T20:49:15.153" v="608" actId="1076"/>
          <ac:picMkLst>
            <pc:docMk/>
            <pc:sldMk cId="2227925796" sldId="274"/>
            <ac:picMk id="3076" creationId="{2DDEE23D-02B9-B846-A098-9D537AD43E12}"/>
          </ac:picMkLst>
        </pc:picChg>
      </pc:sldChg>
      <pc:sldChg chg="addSp delSp modSp add mod setBg modNotesTx">
        <pc:chgData name="Russell, Seth" userId="3c561f24-ddce-4c04-9d77-b57464b49d16" providerId="ADAL" clId="{17992E3B-7D2B-A34E-8BF6-3801D8E00749}" dt="2021-03-18T21:32:20.010" v="2244"/>
        <pc:sldMkLst>
          <pc:docMk/>
          <pc:sldMk cId="1327314995" sldId="275"/>
        </pc:sldMkLst>
        <pc:spChg chg="add del mod">
          <ac:chgData name="Russell, Seth" userId="3c561f24-ddce-4c04-9d77-b57464b49d16" providerId="ADAL" clId="{17992E3B-7D2B-A34E-8BF6-3801D8E00749}" dt="2021-03-18T20:49:40.849" v="614" actId="478"/>
          <ac:spMkLst>
            <pc:docMk/>
            <pc:sldMk cId="1327314995" sldId="275"/>
            <ac:spMk id="3" creationId="{26C1990C-8CC4-5544-871E-90094CF80017}"/>
          </ac:spMkLst>
        </pc:spChg>
        <pc:spChg chg="add mod">
          <ac:chgData name="Russell, Seth" userId="3c561f24-ddce-4c04-9d77-b57464b49d16" providerId="ADAL" clId="{17992E3B-7D2B-A34E-8BF6-3801D8E00749}" dt="2021-03-18T20:49:36.315" v="612" actId="1076"/>
          <ac:spMkLst>
            <pc:docMk/>
            <pc:sldMk cId="1327314995" sldId="275"/>
            <ac:spMk id="4" creationId="{0B94515D-628F-0D48-AD4F-0BF63E1F1F27}"/>
          </ac:spMkLst>
        </pc:spChg>
        <pc:picChg chg="del">
          <ac:chgData name="Russell, Seth" userId="3c561f24-ddce-4c04-9d77-b57464b49d16" providerId="ADAL" clId="{17992E3B-7D2B-A34E-8BF6-3801D8E00749}" dt="2021-03-18T20:45:52.243" v="589" actId="478"/>
          <ac:picMkLst>
            <pc:docMk/>
            <pc:sldMk cId="1327314995" sldId="275"/>
            <ac:picMk id="3076" creationId="{2DDEE23D-02B9-B846-A098-9D537AD43E12}"/>
          </ac:picMkLst>
        </pc:picChg>
        <pc:picChg chg="add mod">
          <ac:chgData name="Russell, Seth" userId="3c561f24-ddce-4c04-9d77-b57464b49d16" providerId="ADAL" clId="{17992E3B-7D2B-A34E-8BF6-3801D8E00749}" dt="2021-03-18T20:46:05.834" v="593" actId="1076"/>
          <ac:picMkLst>
            <pc:docMk/>
            <pc:sldMk cId="1327314995" sldId="275"/>
            <ac:picMk id="5122" creationId="{0E6C2B8E-DAEF-744A-A321-0FBE1F3A6723}"/>
          </ac:picMkLst>
        </pc:picChg>
      </pc:sldChg>
      <pc:sldChg chg="add modNotesTx">
        <pc:chgData name="Russell, Seth" userId="3c561f24-ddce-4c04-9d77-b57464b49d16" providerId="ADAL" clId="{17992E3B-7D2B-A34E-8BF6-3801D8E00749}" dt="2021-03-18T21:13:06.310" v="2166" actId="20577"/>
        <pc:sldMkLst>
          <pc:docMk/>
          <pc:sldMk cId="441152513" sldId="276"/>
        </pc:sldMkLst>
      </pc:sldChg>
      <pc:sldChg chg="modSp add mod">
        <pc:chgData name="Russell, Seth" userId="3c561f24-ddce-4c04-9d77-b57464b49d16" providerId="ADAL" clId="{17992E3B-7D2B-A34E-8BF6-3801D8E00749}" dt="2021-03-18T21:16:02.139" v="2180" actId="255"/>
        <pc:sldMkLst>
          <pc:docMk/>
          <pc:sldMk cId="3571416707" sldId="277"/>
        </pc:sldMkLst>
        <pc:spChg chg="mod">
          <ac:chgData name="Russell, Seth" userId="3c561f24-ddce-4c04-9d77-b57464b49d16" providerId="ADAL" clId="{17992E3B-7D2B-A34E-8BF6-3801D8E00749}" dt="2021-03-18T21:16:02.139" v="2180" actId="255"/>
          <ac:spMkLst>
            <pc:docMk/>
            <pc:sldMk cId="3571416707" sldId="277"/>
            <ac:spMk id="3" creationId="{1E883AB3-4429-A847-8ADF-AAF5D95BC4DD}"/>
          </ac:spMkLst>
        </pc:spChg>
      </pc:sldChg>
      <pc:sldChg chg="addSp modSp new mod setBg modNotesTx">
        <pc:chgData name="Russell, Seth" userId="3c561f24-ddce-4c04-9d77-b57464b49d16" providerId="ADAL" clId="{17992E3B-7D2B-A34E-8BF6-3801D8E00749}" dt="2021-03-18T21:38:00.822" v="2549" actId="20577"/>
        <pc:sldMkLst>
          <pc:docMk/>
          <pc:sldMk cId="2407860975" sldId="278"/>
        </pc:sldMkLst>
        <pc:picChg chg="add mod">
          <ac:chgData name="Russell, Seth" userId="3c561f24-ddce-4c04-9d77-b57464b49d16" providerId="ADAL" clId="{17992E3B-7D2B-A34E-8BF6-3801D8E00749}" dt="2021-03-18T21:33:25.198" v="2255" actId="1076"/>
          <ac:picMkLst>
            <pc:docMk/>
            <pc:sldMk cId="2407860975" sldId="278"/>
            <ac:picMk id="4" creationId="{F00B6609-AE0D-694F-955E-C830260E6497}"/>
          </ac:picMkLst>
        </pc:picChg>
      </pc:sldChg>
      <pc:sldChg chg="addSp delSp modSp add mod">
        <pc:chgData name="Russell, Seth" userId="3c561f24-ddce-4c04-9d77-b57464b49d16" providerId="ADAL" clId="{17992E3B-7D2B-A34E-8BF6-3801D8E00749}" dt="2021-03-18T21:39:13.390" v="2554"/>
        <pc:sldMkLst>
          <pc:docMk/>
          <pc:sldMk cId="3086038321" sldId="279"/>
        </pc:sldMkLst>
        <pc:spChg chg="del">
          <ac:chgData name="Russell, Seth" userId="3c561f24-ddce-4c04-9d77-b57464b49d16" providerId="ADAL" clId="{17992E3B-7D2B-A34E-8BF6-3801D8E00749}" dt="2021-03-18T21:39:10.570" v="2553" actId="478"/>
          <ac:spMkLst>
            <pc:docMk/>
            <pc:sldMk cId="3086038321" sldId="279"/>
            <ac:spMk id="2" creationId="{1DDFE346-704C-2846-A7A0-1BB4A43F9FEF}"/>
          </ac:spMkLst>
        </pc:spChg>
        <pc:spChg chg="del">
          <ac:chgData name="Russell, Seth" userId="3c561f24-ddce-4c04-9d77-b57464b49d16" providerId="ADAL" clId="{17992E3B-7D2B-A34E-8BF6-3801D8E00749}" dt="2021-03-18T21:39:07.925" v="2552" actId="478"/>
          <ac:spMkLst>
            <pc:docMk/>
            <pc:sldMk cId="3086038321" sldId="279"/>
            <ac:spMk id="3" creationId="{0A56B949-1038-6543-B849-A125314EBDC5}"/>
          </ac:spMkLst>
        </pc:spChg>
        <pc:picChg chg="del">
          <ac:chgData name="Russell, Seth" userId="3c561f24-ddce-4c04-9d77-b57464b49d16" providerId="ADAL" clId="{17992E3B-7D2B-A34E-8BF6-3801D8E00749}" dt="2021-03-18T21:39:05.037" v="2551" actId="478"/>
          <ac:picMkLst>
            <pc:docMk/>
            <pc:sldMk cId="3086038321" sldId="279"/>
            <ac:picMk id="4" creationId="{F00B6609-AE0D-694F-955E-C830260E6497}"/>
          </ac:picMkLst>
        </pc:picChg>
        <pc:picChg chg="add mod">
          <ac:chgData name="Russell, Seth" userId="3c561f24-ddce-4c04-9d77-b57464b49d16" providerId="ADAL" clId="{17992E3B-7D2B-A34E-8BF6-3801D8E00749}" dt="2021-03-18T21:39:13.390" v="2554"/>
          <ac:picMkLst>
            <pc:docMk/>
            <pc:sldMk cId="3086038321" sldId="279"/>
            <ac:picMk id="6" creationId="{59E1C498-19AF-A449-BE65-FA543CCA7150}"/>
          </ac:picMkLst>
        </pc:picChg>
      </pc:sldChg>
      <pc:sldChg chg="addSp delSp modSp add mod ord">
        <pc:chgData name="Russell, Seth" userId="3c561f24-ddce-4c04-9d77-b57464b49d16" providerId="ADAL" clId="{17992E3B-7D2B-A34E-8BF6-3801D8E00749}" dt="2021-03-18T21:46:53.853" v="2574" actId="20578"/>
        <pc:sldMkLst>
          <pc:docMk/>
          <pc:sldMk cId="2344175794" sldId="280"/>
        </pc:sldMkLst>
        <pc:picChg chg="add mod">
          <ac:chgData name="Russell, Seth" userId="3c561f24-ddce-4c04-9d77-b57464b49d16" providerId="ADAL" clId="{17992E3B-7D2B-A34E-8BF6-3801D8E00749}" dt="2021-03-18T21:43:29.926" v="2569"/>
          <ac:picMkLst>
            <pc:docMk/>
            <pc:sldMk cId="2344175794" sldId="280"/>
            <ac:picMk id="3" creationId="{7534D3C2-5EA5-E24F-B509-D8BF550CD72F}"/>
          </ac:picMkLst>
        </pc:picChg>
        <pc:picChg chg="del">
          <ac:chgData name="Russell, Seth" userId="3c561f24-ddce-4c04-9d77-b57464b49d16" providerId="ADAL" clId="{17992E3B-7D2B-A34E-8BF6-3801D8E00749}" dt="2021-03-18T21:43:13.867" v="2566" actId="478"/>
          <ac:picMkLst>
            <pc:docMk/>
            <pc:sldMk cId="2344175794" sldId="280"/>
            <ac:picMk id="6" creationId="{59E1C498-19AF-A449-BE65-FA543CCA7150}"/>
          </ac:picMkLst>
        </pc:picChg>
      </pc:sldChg>
      <pc:sldChg chg="addSp delSp modSp add mod">
        <pc:chgData name="Russell, Seth" userId="3c561f24-ddce-4c04-9d77-b57464b49d16" providerId="ADAL" clId="{17992E3B-7D2B-A34E-8BF6-3801D8E00749}" dt="2021-03-18T21:45:49.821" v="2573" actId="1076"/>
        <pc:sldMkLst>
          <pc:docMk/>
          <pc:sldMk cId="1595031183" sldId="281"/>
        </pc:sldMkLst>
        <pc:picChg chg="del">
          <ac:chgData name="Russell, Seth" userId="3c561f24-ddce-4c04-9d77-b57464b49d16" providerId="ADAL" clId="{17992E3B-7D2B-A34E-8BF6-3801D8E00749}" dt="2021-03-18T21:45:25.418" v="2571" actId="478"/>
          <ac:picMkLst>
            <pc:docMk/>
            <pc:sldMk cId="1595031183" sldId="281"/>
            <ac:picMk id="2" creationId="{06B4C726-5DA4-EB45-A17B-674610C421B2}"/>
          </ac:picMkLst>
        </pc:picChg>
        <pc:picChg chg="add mod">
          <ac:chgData name="Russell, Seth" userId="3c561f24-ddce-4c04-9d77-b57464b49d16" providerId="ADAL" clId="{17992E3B-7D2B-A34E-8BF6-3801D8E00749}" dt="2021-03-18T21:45:49.821" v="2573" actId="1076"/>
          <ac:picMkLst>
            <pc:docMk/>
            <pc:sldMk cId="1595031183" sldId="281"/>
            <ac:picMk id="4" creationId="{FE43AC2A-3D98-BE44-A756-BAEFDEBD85F8}"/>
          </ac:picMkLst>
        </pc:picChg>
      </pc:sldChg>
      <pc:sldChg chg="addSp delSp modSp add mod">
        <pc:chgData name="Russell, Seth" userId="3c561f24-ddce-4c04-9d77-b57464b49d16" providerId="ADAL" clId="{17992E3B-7D2B-A34E-8BF6-3801D8E00749}" dt="2021-03-18T21:48:11.589" v="2579" actId="1076"/>
        <pc:sldMkLst>
          <pc:docMk/>
          <pc:sldMk cId="3238362927" sldId="282"/>
        </pc:sldMkLst>
        <pc:picChg chg="add mod">
          <ac:chgData name="Russell, Seth" userId="3c561f24-ddce-4c04-9d77-b57464b49d16" providerId="ADAL" clId="{17992E3B-7D2B-A34E-8BF6-3801D8E00749}" dt="2021-03-18T21:48:11.589" v="2579" actId="1076"/>
          <ac:picMkLst>
            <pc:docMk/>
            <pc:sldMk cId="3238362927" sldId="282"/>
            <ac:picMk id="3" creationId="{DE2D57EE-9EF4-0C4F-9D2B-E30B2B25F38F}"/>
          </ac:picMkLst>
        </pc:picChg>
        <pc:picChg chg="del">
          <ac:chgData name="Russell, Seth" userId="3c561f24-ddce-4c04-9d77-b57464b49d16" providerId="ADAL" clId="{17992E3B-7D2B-A34E-8BF6-3801D8E00749}" dt="2021-03-18T21:48:04.682" v="2577" actId="478"/>
          <ac:picMkLst>
            <pc:docMk/>
            <pc:sldMk cId="3238362927" sldId="282"/>
            <ac:picMk id="4" creationId="{FE43AC2A-3D98-BE44-A756-BAEFDEBD85F8}"/>
          </ac:picMkLst>
        </pc:picChg>
      </pc:sldChg>
      <pc:sldChg chg="addSp delSp modSp add mod">
        <pc:chgData name="Russell, Seth" userId="3c561f24-ddce-4c04-9d77-b57464b49d16" providerId="ADAL" clId="{17992E3B-7D2B-A34E-8BF6-3801D8E00749}" dt="2021-03-18T21:49:05.912" v="2583" actId="1076"/>
        <pc:sldMkLst>
          <pc:docMk/>
          <pc:sldMk cId="374571234" sldId="283"/>
        </pc:sldMkLst>
        <pc:picChg chg="del">
          <ac:chgData name="Russell, Seth" userId="3c561f24-ddce-4c04-9d77-b57464b49d16" providerId="ADAL" clId="{17992E3B-7D2B-A34E-8BF6-3801D8E00749}" dt="2021-03-18T21:49:00.192" v="2581" actId="478"/>
          <ac:picMkLst>
            <pc:docMk/>
            <pc:sldMk cId="374571234" sldId="283"/>
            <ac:picMk id="3" creationId="{DE2D57EE-9EF4-0C4F-9D2B-E30B2B25F38F}"/>
          </ac:picMkLst>
        </pc:picChg>
        <pc:picChg chg="add mod">
          <ac:chgData name="Russell, Seth" userId="3c561f24-ddce-4c04-9d77-b57464b49d16" providerId="ADAL" clId="{17992E3B-7D2B-A34E-8BF6-3801D8E00749}" dt="2021-03-18T21:49:05.912" v="2583" actId="1076"/>
          <ac:picMkLst>
            <pc:docMk/>
            <pc:sldMk cId="374571234" sldId="283"/>
            <ac:picMk id="4" creationId="{AA449FE6-A7AE-1340-BDEE-DCB3433CD645}"/>
          </ac:picMkLst>
        </pc:picChg>
      </pc:sldChg>
      <pc:sldMasterChg chg="setBg modSldLayout">
        <pc:chgData name="Russell, Seth" userId="3c561f24-ddce-4c04-9d77-b57464b49d16" providerId="ADAL" clId="{17992E3B-7D2B-A34E-8BF6-3801D8E00749}" dt="2021-03-18T21:32:20.010" v="2244"/>
        <pc:sldMasterMkLst>
          <pc:docMk/>
          <pc:sldMasterMk cId="0" sldId="2147483648"/>
        </pc:sldMasterMkLst>
        <pc:sldLayoutChg chg="setBg">
          <pc:chgData name="Russell, Seth" userId="3c561f24-ddce-4c04-9d77-b57464b49d16" providerId="ADAL" clId="{17992E3B-7D2B-A34E-8BF6-3801D8E00749}" dt="2021-03-18T21:32:20.010" v="2244"/>
          <pc:sldLayoutMkLst>
            <pc:docMk/>
            <pc:sldMasterMk cId="0" sldId="2147483648"/>
            <pc:sldLayoutMk cId="0" sldId="2147483649"/>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50"/>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52"/>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53"/>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54"/>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55"/>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56"/>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58"/>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59"/>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61"/>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62"/>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67"/>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68"/>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69"/>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70"/>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72"/>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73"/>
          </pc:sldLayoutMkLst>
        </pc:sldLayoutChg>
      </pc:sldMasterChg>
    </pc:docChg>
  </pc:docChgLst>
  <pc:docChgLst>
    <pc:chgData name="Russell, Seth" userId="3c561f24-ddce-4c04-9d77-b57464b49d16" providerId="ADAL" clId="{411754C6-2798-5348-AE13-F9474C4DD0AD}"/>
    <pc:docChg chg="undo custSel addSld delSld modSld sldOrd">
      <pc:chgData name="Russell, Seth" userId="3c561f24-ddce-4c04-9d77-b57464b49d16" providerId="ADAL" clId="{411754C6-2798-5348-AE13-F9474C4DD0AD}" dt="2022-04-27T18:13:59.397" v="326" actId="20578"/>
      <pc:docMkLst>
        <pc:docMk/>
      </pc:docMkLst>
      <pc:sldChg chg="modNotesTx">
        <pc:chgData name="Russell, Seth" userId="3c561f24-ddce-4c04-9d77-b57464b49d16" providerId="ADAL" clId="{411754C6-2798-5348-AE13-F9474C4DD0AD}" dt="2022-04-27T14:20:00.545" v="25" actId="20577"/>
        <pc:sldMkLst>
          <pc:docMk/>
          <pc:sldMk cId="928849006" sldId="294"/>
        </pc:sldMkLst>
      </pc:sldChg>
      <pc:sldChg chg="modSp new mod ord modNotesTx">
        <pc:chgData name="Russell, Seth" userId="3c561f24-ddce-4c04-9d77-b57464b49d16" providerId="ADAL" clId="{411754C6-2798-5348-AE13-F9474C4DD0AD}" dt="2022-04-27T14:59:51.128" v="186" actId="20577"/>
        <pc:sldMkLst>
          <pc:docMk/>
          <pc:sldMk cId="4121220098" sldId="295"/>
        </pc:sldMkLst>
        <pc:spChg chg="mod">
          <ac:chgData name="Russell, Seth" userId="3c561f24-ddce-4c04-9d77-b57464b49d16" providerId="ADAL" clId="{411754C6-2798-5348-AE13-F9474C4DD0AD}" dt="2022-04-27T14:47:41.738" v="52" actId="20577"/>
          <ac:spMkLst>
            <pc:docMk/>
            <pc:sldMk cId="4121220098" sldId="295"/>
            <ac:spMk id="2" creationId="{10C1CBC6-DDBB-E743-85C5-8893325A2B54}"/>
          </ac:spMkLst>
        </pc:spChg>
        <pc:spChg chg="mod">
          <ac:chgData name="Russell, Seth" userId="3c561f24-ddce-4c04-9d77-b57464b49d16" providerId="ADAL" clId="{411754C6-2798-5348-AE13-F9474C4DD0AD}" dt="2022-04-27T14:47:43.777" v="53"/>
          <ac:spMkLst>
            <pc:docMk/>
            <pc:sldMk cId="4121220098" sldId="295"/>
            <ac:spMk id="3" creationId="{4E6A74E8-2873-F443-BBFA-E6C3EEB1873D}"/>
          </ac:spMkLst>
        </pc:spChg>
      </pc:sldChg>
      <pc:sldChg chg="modSp new mod modNotesTx">
        <pc:chgData name="Russell, Seth" userId="3c561f24-ddce-4c04-9d77-b57464b49d16" providerId="ADAL" clId="{411754C6-2798-5348-AE13-F9474C4DD0AD}" dt="2022-04-27T18:11:25.497" v="234" actId="20577"/>
        <pc:sldMkLst>
          <pc:docMk/>
          <pc:sldMk cId="1280059042" sldId="296"/>
        </pc:sldMkLst>
        <pc:spChg chg="mod">
          <ac:chgData name="Russell, Seth" userId="3c561f24-ddce-4c04-9d77-b57464b49d16" providerId="ADAL" clId="{411754C6-2798-5348-AE13-F9474C4DD0AD}" dt="2022-04-27T18:10:38.505" v="199" actId="20577"/>
          <ac:spMkLst>
            <pc:docMk/>
            <pc:sldMk cId="1280059042" sldId="296"/>
            <ac:spMk id="2" creationId="{13CF83A2-296B-0C4F-B027-1214E2F7B62E}"/>
          </ac:spMkLst>
        </pc:spChg>
        <pc:spChg chg="mod">
          <ac:chgData name="Russell, Seth" userId="3c561f24-ddce-4c04-9d77-b57464b49d16" providerId="ADAL" clId="{411754C6-2798-5348-AE13-F9474C4DD0AD}" dt="2022-04-27T18:10:50.346" v="225" actId="20577"/>
          <ac:spMkLst>
            <pc:docMk/>
            <pc:sldMk cId="1280059042" sldId="296"/>
            <ac:spMk id="3" creationId="{DB49024A-68B8-1649-B84D-9B1F7B4F0F03}"/>
          </ac:spMkLst>
        </pc:spChg>
      </pc:sldChg>
      <pc:sldChg chg="addSp delSp modSp add mod ord">
        <pc:chgData name="Russell, Seth" userId="3c561f24-ddce-4c04-9d77-b57464b49d16" providerId="ADAL" clId="{411754C6-2798-5348-AE13-F9474C4DD0AD}" dt="2022-04-27T18:13:23.814" v="324" actId="20577"/>
        <pc:sldMkLst>
          <pc:docMk/>
          <pc:sldMk cId="2020689425" sldId="297"/>
        </pc:sldMkLst>
        <pc:spChg chg="mod">
          <ac:chgData name="Russell, Seth" userId="3c561f24-ddce-4c04-9d77-b57464b49d16" providerId="ADAL" clId="{411754C6-2798-5348-AE13-F9474C4DD0AD}" dt="2022-04-27T18:13:23.814" v="324" actId="20577"/>
          <ac:spMkLst>
            <pc:docMk/>
            <pc:sldMk cId="2020689425" sldId="297"/>
            <ac:spMk id="3" creationId="{DB49024A-68B8-1649-B84D-9B1F7B4F0F03}"/>
          </ac:spMkLst>
        </pc:spChg>
        <pc:spChg chg="add del mod">
          <ac:chgData name="Russell, Seth" userId="3c561f24-ddce-4c04-9d77-b57464b49d16" providerId="ADAL" clId="{411754C6-2798-5348-AE13-F9474C4DD0AD}" dt="2022-04-27T18:12:57.168" v="307"/>
          <ac:spMkLst>
            <pc:docMk/>
            <pc:sldMk cId="2020689425" sldId="297"/>
            <ac:spMk id="4" creationId="{8743D64C-70C7-D240-99DA-19DF941B015C}"/>
          </ac:spMkLst>
        </pc:spChg>
      </pc:sldChg>
      <pc:sldChg chg="add ord">
        <pc:chgData name="Russell, Seth" userId="3c561f24-ddce-4c04-9d77-b57464b49d16" providerId="ADAL" clId="{411754C6-2798-5348-AE13-F9474C4DD0AD}" dt="2022-04-27T18:13:59.397" v="326" actId="20578"/>
        <pc:sldMkLst>
          <pc:docMk/>
          <pc:sldMk cId="1727397985" sldId="298"/>
        </pc:sldMkLst>
      </pc:sldChg>
      <pc:sldChg chg="add del">
        <pc:chgData name="Russell, Seth" userId="3c561f24-ddce-4c04-9d77-b57464b49d16" providerId="ADAL" clId="{411754C6-2798-5348-AE13-F9474C4DD0AD}" dt="2022-04-27T18:13:05.747" v="308" actId="2696"/>
        <pc:sldMkLst>
          <pc:docMk/>
          <pc:sldMk cId="3668007031" sldId="298"/>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5T18:36:43.759"/>
    </inkml:context>
    <inkml:brush xml:id="br0">
      <inkml:brushProperty name="width" value="0.2" units="cm"/>
      <inkml:brushProperty name="height" value="0.2" units="cm"/>
      <inkml:brushProperty name="color" value="#E71224"/>
    </inkml:brush>
  </inkml:definitions>
  <inkml:trace contextRef="#ctx0" brushRef="#br0">3542 117 24575,'-22'-8'0,"-8"3"0,-17 1 0,-14 4 0,-37 0 0,4-5 0,-6-2 0,22 0 0,-7-1 0,-2 4 0,-15 1 0,-1 0 0,14-2-557,-2-7 0,1 1 557,9 8 0,-12 4 0,3-1 0,15-1 0,14-4 0,6-1 0,-23 1 0,3 2 0,-4 0 0,-4-1 0,-3-1 0,36 5 0,-2 0 0,-19 0 0,-11 0 0,14 0 0,-5 0 136,8 0 1,6 0-137,27 4 0,-52 3 0,47 3 0,-22-4 0,-5 1 0,-5 17 0,-14-10 0,1 0 0,8 8 0,11-9 0,6-3 0,29-5 841,-16 9-841,36-4 0,-22 6 0,18-7 0,-16 11 0,14-9 0,-10 12 0,17-9 0,-12 11 0,13-11 0,-6 2 0,7-7 0,-3-1 0,7 1 0,-6-1 0,6 8 0,-7-5 0,3 16 0,0-12 0,-2 21 0,6-16 0,-3 23 0,4-22 0,0 35 0,0-36 0,4 35 0,-3-42 0,6 30 0,-2-31 0,7 27 0,-6-27 0,13 23 0,-13-20 0,33 29 0,-21-22 0,35 25 0,-32-28 0,37 23 0,-35-22 0,46 23 0,-45-27 0,45 28 0,-46-27 0,34 19 0,-40-22 0,25 6 0,-26-10 0,37 13 0,-30-16 0,25 14 0,6 2 0,6-7 0,6 1 0,15 5 0,-9-4 0,-20-5 0,2-1 0,32 4 0,16 2 0,-16-4 0,-34-7 0,-2 0 0,20 4 0,11 2 0,-12-4 0,24-5 0,-9 10 0,-4 1 0,-20-8 0,11 6 0,-3 0 0,-26-6 0,15 6 0,-1 0 0,-21-9 0,27 14 0,-43-17 0,29 7 0,-17-7 0,31 2 0,-30-3 0,21 0 0,-33 0 0,23-3 0,-22-2 0,35-4 0,-33 1 0,37-9 0,-42 7 0,21-6 0,-29 7 0,22-11 0,-20 8 0,34-19 0,-28 23 0,26-18 0,-29 15 0,20-14 0,-19 11 0,20-10 0,-21 13 0,16-12 0,-20 12 0,13-13 0,-15 14 0,11-14 0,-9 9 0,9-13 0,-11 9 0,7-18 0,-10 17 0,9-16 0,-13 17 0,5-30 0,-3 26 0,-3-34 0,3 36 0,-4-35 0,0 32 0,0-32 0,0 35 0,-4-36 0,3 34 0,-10-34 0,5 36 0,-14-30 0,13 33 0,-8-25 0,10 32 0,-4-17 0,1 17 0,-1-13 0,0 14 0,1-18 0,-1 21 0,-3-28 0,2 30 0,-2-25 0,7 23 0,-14-21 0,11 17 0,-16-17 0,15 18 0,-8-10 0,12 10 0,-11-2 0,11 3 0,-8 0 0,5 5 0,-1-4 0,0 7 0,-3-7 0,2 7 0,-21-14 0,18 12 0,-19-12 0,22 14 0,-6-3 0,7 0 0,-11 3 0,5-3 0,-6 1 0,8 2 0,-3-7 0,6 7 0,-6-7 0,6 7 0,-18-2 0,16-1 0,-12 3 0,19-3 0,2 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5T18:36:54.661"/>
    </inkml:context>
    <inkml:brush xml:id="br0">
      <inkml:brushProperty name="width" value="0.2" units="cm"/>
      <inkml:brushProperty name="height" value="0.2" units="cm"/>
      <inkml:brushProperty name="color" value="#E71224"/>
    </inkml:brush>
  </inkml:definitions>
  <inkml:trace contextRef="#ctx0" brushRef="#br0">3147 86 24575,'-42'-7'0,"1"1"0,3 6 0,-18 0 0,-5-9 0,-37 7 0,14-16-489,25 16 0,1 2 489,-26-9 240,-13 9-240,37 0 0,-28 0 0,51 0 0,-46 0 0,60 0 738,-28 0-738,35 0 0,-16 4 0,22-3 0,-18 6 0,13-2 0,-35 7 0,0 3 0,-3-5 0,-4 1 0,-31 9 0,14-4 0,4-2 0,10-1 0,-28 11 0,68-18 0,-20 10 0,11-11 0,-26 12 0,23-14 0,-25 14 0,40-16 0,-26 11 0,31-8 0,-24 5 0,25-4 0,-28 6 0,22-5 0,-31 6 0,27-3 0,-30 3 0,29-7 0,-22 7 0,29-11 0,-17 6 0,17-6 0,-17 7 0,13-7 0,-6 6 0,12-6 0,-7 7 0,5-3 0,-30 5 0,13 0 0,-44 10 0,42-11 0,-49 25 0,58-25 0,-50 31 0,52-28 0,-23 19 0,32-21 0,-10 14 0,14-14 0,-14 18 0,17-13 0,-20 24 0,20-22 0,-13 22 0,11-28 0,0 21 0,1-17 0,-1 21 0,4-16 0,2 15 0,3-19 0,0 26 0,0-28 0,0 33 0,0-35 0,7 23 0,-5-24 0,13 20 0,-5-19 0,10 23 0,-5-19 0,12 20 0,-16-17 0,24 13 0,-22-13 0,18 9 0,-21-14 0,14 10 0,-14-14 0,21 17 0,-18-19 0,25 22 0,-22-22 0,37 21 0,-21-16 0,27 4 0,5 3 0,10 9 0,12-3 0,0-1 0,-15 4 0,-17-11 0,-5-3 0,-10-8 0,11 5 0,-24-11 0,17 6 0,-27-6 0,36 3 0,-29-4 0,61 0 0,-47 0 0,30 0 0,7 0 0,0 0 0,4-5 0,18-2 0,-14 1 0,10 2 0,-12-6 0,13-3 0,-15 4 0,-5 5 0,1-9 0,-1 0 0,-9 11 0,9-13 0,-44 10 0,7-4 0,-21 5 0,29-4 0,-29 3 0,33-4 0,-23-1 0,26-5 0,-20 8 0,38-25 0,-44 22 0,32-21 0,-39 17 0,22-22 0,-16 5 0,17-41 0,-19 38 0,13-50 0,-19 58 0,15-39 0,-20 44 0,9-23 0,-11 24 0,11-20 0,-10 20 0,12-29 0,-12 27 0,4-39 0,-10 38 0,6-41 0,-9 32 0,5-36 0,-6 35 0,0-20 0,0 33 0,-8-20 0,6 20 0,-13-16 0,9 21 0,-14-24 0,9 26 0,-12-30 0,12 30 0,-13-26 0,10 27 0,-19-23 0,17 23 0,-15-16 0,20 18 0,-13-6 0,14 7 0,-22-7 0,20 9 0,-12-8 0,16 10 0,-13-4 0,6 1 0,-34-1 0,30 0 0,-33 1 0,39 3 0,-18-3 0,16 7 0,-5-6 0,6 6 0,-6-3 0,10 4 0,-7 0 0,12 0 0,2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0B351F-1495-A94E-A854-16970AB83546}" type="datetimeFigureOut">
              <a:rPr lang="en-US" smtClean="0"/>
              <a:t>4/27/22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14E00C-B0E3-104E-A713-16ABAE9875F9}" type="slidenum">
              <a:rPr lang="en-US" smtClean="0"/>
              <a:t>‹#›</a:t>
            </a:fld>
            <a:endParaRPr lang="en-US"/>
          </a:p>
        </p:txBody>
      </p:sp>
    </p:spTree>
    <p:extLst>
      <p:ext uri="{BB962C8B-B14F-4D97-AF65-F5344CB8AC3E}">
        <p14:creationId xmlns:p14="http://schemas.microsoft.com/office/powerpoint/2010/main" val="2202787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carpentry.github.io/git-novice/12-citation/index.html" TargetMode="External"/><Relationship Id="rId7" Type="http://schemas.openxmlformats.org/officeDocument/2006/relationships/hyperlink" Target="https://git-lfs.github.com/" TargetMode="External"/><Relationship Id="rId2" Type="http://schemas.openxmlformats.org/officeDocument/2006/relationships/slide" Target="../slides/slide38.xml"/><Relationship Id="rId1" Type="http://schemas.openxmlformats.org/officeDocument/2006/relationships/notesMaster" Target="../notesMasters/notesMaster1.xml"/><Relationship Id="rId6" Type="http://schemas.openxmlformats.org/officeDocument/2006/relationships/hyperlink" Target="https://datadryad.org/" TargetMode="External"/><Relationship Id="rId5" Type="http://schemas.openxmlformats.org/officeDocument/2006/relationships/hyperlink" Target="https://zenodo.org/" TargetMode="External"/><Relationship Id="rId4" Type="http://schemas.openxmlformats.org/officeDocument/2006/relationships/hyperlink" Target="https://figshare.com/" TargetMode="Externa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Introductions:</a:t>
            </a:r>
          </a:p>
          <a:p>
            <a:pPr marL="171450" indent="-171450">
              <a:buFont typeface="Arial" panose="020B0604020202020204" pitchFamily="34" charset="0"/>
              <a:buChar char="•"/>
            </a:pPr>
            <a:r>
              <a:rPr lang="en-US" dirty="0"/>
              <a:t>Names</a:t>
            </a:r>
          </a:p>
          <a:p>
            <a:pPr marL="171450" indent="-171450">
              <a:buFont typeface="Arial" panose="020B0604020202020204" pitchFamily="34" charset="0"/>
              <a:buChar char="•"/>
            </a:pPr>
            <a:r>
              <a:rPr lang="en-US" dirty="0"/>
              <a:t>programming experience</a:t>
            </a:r>
          </a:p>
          <a:p>
            <a:pPr marL="171450" indent="-171450">
              <a:buFont typeface="Arial" panose="020B0604020202020204" pitchFamily="34" charset="0"/>
              <a:buChar char="•"/>
            </a:pPr>
            <a:r>
              <a:rPr lang="en-US" dirty="0"/>
              <a:t>Statistics or </a:t>
            </a:r>
            <a:r>
              <a:rPr lang="en-US"/>
              <a:t>research experience</a:t>
            </a:r>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1</a:t>
            </a:fld>
            <a:endParaRPr lang="en-US"/>
          </a:p>
        </p:txBody>
      </p:sp>
    </p:spTree>
    <p:extLst>
      <p:ext uri="{BB962C8B-B14F-4D97-AF65-F5344CB8AC3E}">
        <p14:creationId xmlns:p14="http://schemas.microsoft.com/office/powerpoint/2010/main" val="1623338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briefly what each of these do.</a:t>
            </a:r>
          </a:p>
          <a:p>
            <a:r>
              <a:rPr lang="en-US" dirty="0"/>
              <a:t>Demonstration?</a:t>
            </a:r>
          </a:p>
        </p:txBody>
      </p:sp>
      <p:sp>
        <p:nvSpPr>
          <p:cNvPr id="4" name="Slide Number Placeholder 3"/>
          <p:cNvSpPr>
            <a:spLocks noGrp="1"/>
          </p:cNvSpPr>
          <p:nvPr>
            <p:ph type="sldNum" sz="quarter" idx="5"/>
          </p:nvPr>
        </p:nvSpPr>
        <p:spPr/>
        <p:txBody>
          <a:bodyPr/>
          <a:lstStyle/>
          <a:p>
            <a:fld id="{B414E00C-B0E3-104E-A713-16ABAE9875F9}" type="slidenum">
              <a:rPr lang="en-US" smtClean="0"/>
              <a:t>11</a:t>
            </a:fld>
            <a:endParaRPr lang="en-US"/>
          </a:p>
        </p:txBody>
      </p:sp>
    </p:spTree>
    <p:extLst>
      <p:ext uri="{BB962C8B-B14F-4D97-AF65-F5344CB8AC3E}">
        <p14:creationId xmlns:p14="http://schemas.microsoft.com/office/powerpoint/2010/main" val="4174961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cups.fast.ai</a:t>
            </a:r>
            <a:r>
              <a:rPr lang="en-US" dirty="0"/>
              <a:t>/</a:t>
            </a:r>
            <a:r>
              <a:rPr lang="en-US" dirty="0" err="1"/>
              <a:t>gitandweb</a:t>
            </a:r>
            <a:r>
              <a:rPr lang="en-US" dirty="0"/>
              <a:t>/teacher</a:t>
            </a:r>
          </a:p>
        </p:txBody>
      </p:sp>
      <p:sp>
        <p:nvSpPr>
          <p:cNvPr id="4" name="Slide Number Placeholder 3"/>
          <p:cNvSpPr>
            <a:spLocks noGrp="1"/>
          </p:cNvSpPr>
          <p:nvPr>
            <p:ph type="sldNum" sz="quarter" idx="5"/>
          </p:nvPr>
        </p:nvSpPr>
        <p:spPr/>
        <p:txBody>
          <a:bodyPr/>
          <a:lstStyle/>
          <a:p>
            <a:fld id="{B414E00C-B0E3-104E-A713-16ABAE9875F9}" type="slidenum">
              <a:rPr lang="en-US" smtClean="0"/>
              <a:t>12</a:t>
            </a:fld>
            <a:endParaRPr lang="en-US"/>
          </a:p>
        </p:txBody>
      </p:sp>
    </p:spTree>
    <p:extLst>
      <p:ext uri="{BB962C8B-B14F-4D97-AF65-F5344CB8AC3E}">
        <p14:creationId xmlns:p14="http://schemas.microsoft.com/office/powerpoint/2010/main" val="39570138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13</a:t>
            </a:fld>
            <a:endParaRPr lang="en-US"/>
          </a:p>
        </p:txBody>
      </p:sp>
    </p:spTree>
    <p:extLst>
      <p:ext uri="{BB962C8B-B14F-4D97-AF65-F5344CB8AC3E}">
        <p14:creationId xmlns:p14="http://schemas.microsoft.com/office/powerpoint/2010/main" val="18560040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Coalary</a:t>
            </a:r>
            <a:r>
              <a:rPr lang="en-US" dirty="0"/>
              <a:t> to “Everything committed can be undone” – Code not committed might as well not exist</a:t>
            </a:r>
          </a:p>
          <a:p>
            <a:endParaRPr lang="en-US" dirty="0"/>
          </a:p>
          <a:p>
            <a:r>
              <a:rPr lang="en-US" dirty="0"/>
              <a:t>? Show commit history example.</a:t>
            </a:r>
          </a:p>
          <a:p>
            <a:r>
              <a:rPr lang="en-US" dirty="0"/>
              <a:t>? Example of multiple people working together</a:t>
            </a:r>
          </a:p>
        </p:txBody>
      </p:sp>
      <p:sp>
        <p:nvSpPr>
          <p:cNvPr id="4" name="Slide Number Placeholder 3"/>
          <p:cNvSpPr>
            <a:spLocks noGrp="1"/>
          </p:cNvSpPr>
          <p:nvPr>
            <p:ph type="sldNum" sz="quarter" idx="5"/>
          </p:nvPr>
        </p:nvSpPr>
        <p:spPr/>
        <p:txBody>
          <a:bodyPr/>
          <a:lstStyle/>
          <a:p>
            <a:fld id="{B414E00C-B0E3-104E-A713-16ABAE9875F9}" type="slidenum">
              <a:rPr lang="en-US" smtClean="0"/>
              <a:t>14</a:t>
            </a:fld>
            <a:endParaRPr lang="en-US"/>
          </a:p>
        </p:txBody>
      </p:sp>
    </p:spTree>
    <p:extLst>
      <p:ext uri="{BB962C8B-B14F-4D97-AF65-F5344CB8AC3E}">
        <p14:creationId xmlns:p14="http://schemas.microsoft.com/office/powerpoint/2010/main" val="15825000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Coalary</a:t>
            </a:r>
            <a:r>
              <a:rPr lang="en-US" dirty="0"/>
              <a:t> to “Everything committed can be undone” – Code not committed might as well not exist</a:t>
            </a:r>
          </a:p>
          <a:p>
            <a:endParaRPr lang="en-US" dirty="0"/>
          </a:p>
          <a:p>
            <a:r>
              <a:rPr lang="en-US" dirty="0"/>
              <a:t>? Show commit history example.</a:t>
            </a:r>
          </a:p>
          <a:p>
            <a:r>
              <a:rPr lang="en-US" dirty="0"/>
              <a:t>? Example of multiple people </a:t>
            </a:r>
            <a:r>
              <a:rPr lang="en-US"/>
              <a:t>working together</a:t>
            </a:r>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15</a:t>
            </a:fld>
            <a:endParaRPr lang="en-US"/>
          </a:p>
        </p:txBody>
      </p:sp>
    </p:spTree>
    <p:extLst>
      <p:ext uri="{BB962C8B-B14F-4D97-AF65-F5344CB8AC3E}">
        <p14:creationId xmlns:p14="http://schemas.microsoft.com/office/powerpoint/2010/main" val="27500384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provide more explanation on what branching is: All commits in a git repo can be considered a fixed point in time that a near infinite number of code splits can occur from. Similar to how a tree can have branches from the main trunk and each branch can have branches etc. until you end at a leaf, git allows every commit to be the start of a new branch.</a:t>
            </a:r>
          </a:p>
          <a:p>
            <a:endParaRPr lang="en-US" dirty="0"/>
          </a:p>
          <a:p>
            <a:r>
              <a:rPr lang="en-US" dirty="0"/>
              <a:t>&lt;Click to show first version&gt;</a:t>
            </a:r>
          </a:p>
          <a:p>
            <a:endParaRPr lang="en-US" dirty="0"/>
          </a:p>
          <a:p>
            <a:r>
              <a:rPr lang="en-US" dirty="0"/>
              <a:t>However, unlike a tree, any branch can also be merged with any other branch at any time.</a:t>
            </a:r>
          </a:p>
          <a:p>
            <a:endParaRPr lang="en-US" dirty="0"/>
          </a:p>
          <a:p>
            <a:r>
              <a:rPr lang="en-US" dirty="0"/>
              <a:t>&lt;click to show next image&gt;</a:t>
            </a:r>
          </a:p>
          <a:p>
            <a:endParaRPr lang="en-US" dirty="0"/>
          </a:p>
          <a:p>
            <a:r>
              <a:rPr lang="en-US" dirty="0"/>
              <a:t>By convention, all git repositories have a primary branch or trunk, most often called “main” or “master” In general most code changes will be added to this primary branch unless there is a need to separate work from other work. Typically, this is done when a breaking change is being developed or someone wants to try out an idea that may be thrown away.</a:t>
            </a:r>
          </a:p>
          <a:p>
            <a:endParaRPr lang="en-US" dirty="0"/>
          </a:p>
          <a:p>
            <a:r>
              <a:rPr lang="en-US" dirty="0"/>
              <a:t>There are many different strategies for branching. The best strategy for a project will depend on factors such as number of people working on a project, number of separate work streams involved in the project, and other considerations.</a:t>
            </a:r>
          </a:p>
          <a:p>
            <a:endParaRPr lang="en-US" dirty="0"/>
          </a:p>
          <a:p>
            <a:r>
              <a:rPr lang="en-US" dirty="0"/>
              <a:t>Similarly There are also different strategies for how many git repositories to create.</a:t>
            </a:r>
          </a:p>
        </p:txBody>
      </p:sp>
      <p:sp>
        <p:nvSpPr>
          <p:cNvPr id="4" name="Slide Number Placeholder 3"/>
          <p:cNvSpPr>
            <a:spLocks noGrp="1"/>
          </p:cNvSpPr>
          <p:nvPr>
            <p:ph type="sldNum" sz="quarter" idx="5"/>
          </p:nvPr>
        </p:nvSpPr>
        <p:spPr/>
        <p:txBody>
          <a:bodyPr/>
          <a:lstStyle/>
          <a:p>
            <a:fld id="{B414E00C-B0E3-104E-A713-16ABAE9875F9}" type="slidenum">
              <a:rPr lang="en-US" smtClean="0"/>
              <a:t>16</a:t>
            </a:fld>
            <a:endParaRPr lang="en-US"/>
          </a:p>
        </p:txBody>
      </p:sp>
    </p:spTree>
    <p:extLst>
      <p:ext uri="{BB962C8B-B14F-4D97-AF65-F5344CB8AC3E}">
        <p14:creationId xmlns:p14="http://schemas.microsoft.com/office/powerpoint/2010/main" val="491976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cannot generate useful differences between binary files nor merge binary files between branches. Also as every clone (local copy of a git repo) stores the entire history, binary files can make cloning slow or take a large amount of disk space</a:t>
            </a:r>
          </a:p>
          <a:p>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17</a:t>
            </a:fld>
            <a:endParaRPr lang="en-US"/>
          </a:p>
        </p:txBody>
      </p:sp>
    </p:spTree>
    <p:extLst>
      <p:ext uri="{BB962C8B-B14F-4D97-AF65-F5344CB8AC3E}">
        <p14:creationId xmlns:p14="http://schemas.microsoft.com/office/powerpoint/2010/main" val="38019426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Git is open source, there are many websites that offer git hosting along with additional functionality.</a:t>
            </a:r>
          </a:p>
          <a:p>
            <a:endParaRPr lang="en-US" dirty="0"/>
          </a:p>
          <a:p>
            <a:r>
              <a:rPr lang="en-US" dirty="0" err="1"/>
              <a:t>Github</a:t>
            </a:r>
            <a:r>
              <a:rPr lang="en-US" dirty="0"/>
              <a:t> is very common. Other options include </a:t>
            </a:r>
            <a:r>
              <a:rPr lang="en-US" dirty="0" err="1"/>
              <a:t>BitBucket</a:t>
            </a:r>
            <a:r>
              <a:rPr lang="en-US" dirty="0"/>
              <a:t>, GitLab, and more.</a:t>
            </a:r>
          </a:p>
          <a:p>
            <a:endParaRPr lang="en-US" dirty="0"/>
          </a:p>
          <a:p>
            <a:r>
              <a:rPr lang="en-US" dirty="0"/>
              <a:t>Clicking sign in takes you to your browser to use/setup a </a:t>
            </a:r>
            <a:r>
              <a:rPr lang="en-US" dirty="0" err="1"/>
              <a:t>github.com</a:t>
            </a:r>
            <a:r>
              <a:rPr lang="en-US" dirty="0"/>
              <a:t> account</a:t>
            </a:r>
          </a:p>
        </p:txBody>
      </p:sp>
      <p:sp>
        <p:nvSpPr>
          <p:cNvPr id="4" name="Slide Number Placeholder 3"/>
          <p:cNvSpPr>
            <a:spLocks noGrp="1"/>
          </p:cNvSpPr>
          <p:nvPr>
            <p:ph type="sldNum" sz="quarter" idx="5"/>
          </p:nvPr>
        </p:nvSpPr>
        <p:spPr/>
        <p:txBody>
          <a:bodyPr/>
          <a:lstStyle/>
          <a:p>
            <a:fld id="{B414E00C-B0E3-104E-A713-16ABAE9875F9}" type="slidenum">
              <a:rPr lang="en-US" smtClean="0"/>
              <a:t>18</a:t>
            </a:fld>
            <a:endParaRPr lang="en-US"/>
          </a:p>
        </p:txBody>
      </p:sp>
    </p:spTree>
    <p:extLst>
      <p:ext uri="{BB962C8B-B14F-4D97-AF65-F5344CB8AC3E}">
        <p14:creationId xmlns:p14="http://schemas.microsoft.com/office/powerpoint/2010/main" val="4203859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cups.fast.ai</a:t>
            </a:r>
            <a:r>
              <a:rPr lang="en-US" dirty="0"/>
              <a:t>/</a:t>
            </a:r>
            <a:r>
              <a:rPr lang="en-US" dirty="0" err="1"/>
              <a:t>gitandweb</a:t>
            </a:r>
            <a:r>
              <a:rPr lang="en-US" dirty="0"/>
              <a:t>/teacher</a:t>
            </a:r>
          </a:p>
        </p:txBody>
      </p:sp>
      <p:sp>
        <p:nvSpPr>
          <p:cNvPr id="4" name="Slide Number Placeholder 3"/>
          <p:cNvSpPr>
            <a:spLocks noGrp="1"/>
          </p:cNvSpPr>
          <p:nvPr>
            <p:ph type="sldNum" sz="quarter" idx="5"/>
          </p:nvPr>
        </p:nvSpPr>
        <p:spPr/>
        <p:txBody>
          <a:bodyPr/>
          <a:lstStyle/>
          <a:p>
            <a:fld id="{B414E00C-B0E3-104E-A713-16ABAE9875F9}" type="slidenum">
              <a:rPr lang="en-US" smtClean="0"/>
              <a:t>20</a:t>
            </a:fld>
            <a:endParaRPr lang="en-US"/>
          </a:p>
        </p:txBody>
      </p:sp>
    </p:spTree>
    <p:extLst>
      <p:ext uri="{BB962C8B-B14F-4D97-AF65-F5344CB8AC3E}">
        <p14:creationId xmlns:p14="http://schemas.microsoft.com/office/powerpoint/2010/main" val="28910560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Git is open source, there are many websites that offer git hosting along with additional functionality.</a:t>
            </a:r>
          </a:p>
          <a:p>
            <a:endParaRPr lang="en-US" dirty="0"/>
          </a:p>
          <a:p>
            <a:r>
              <a:rPr lang="en-US" dirty="0" err="1"/>
              <a:t>Github</a:t>
            </a:r>
            <a:r>
              <a:rPr lang="en-US" dirty="0"/>
              <a:t> is very common. Other options include </a:t>
            </a:r>
            <a:r>
              <a:rPr lang="en-US" dirty="0" err="1"/>
              <a:t>BitBucket</a:t>
            </a:r>
            <a:r>
              <a:rPr lang="en-US" dirty="0"/>
              <a:t>, GitLab, and more.</a:t>
            </a:r>
          </a:p>
          <a:p>
            <a:endParaRPr lang="en-US" dirty="0"/>
          </a:p>
          <a:p>
            <a:r>
              <a:rPr lang="en-US" dirty="0"/>
              <a:t>Clicking sign in takes you to your browser to use/setup a </a:t>
            </a:r>
            <a:r>
              <a:rPr lang="en-US" dirty="0" err="1"/>
              <a:t>github.com</a:t>
            </a:r>
            <a:r>
              <a:rPr lang="en-US" dirty="0"/>
              <a:t> account</a:t>
            </a:r>
          </a:p>
        </p:txBody>
      </p:sp>
      <p:sp>
        <p:nvSpPr>
          <p:cNvPr id="4" name="Slide Number Placeholder 3"/>
          <p:cNvSpPr>
            <a:spLocks noGrp="1"/>
          </p:cNvSpPr>
          <p:nvPr>
            <p:ph type="sldNum" sz="quarter" idx="5"/>
          </p:nvPr>
        </p:nvSpPr>
        <p:spPr/>
        <p:txBody>
          <a:bodyPr/>
          <a:lstStyle/>
          <a:p>
            <a:fld id="{B414E00C-B0E3-104E-A713-16ABAE9875F9}" type="slidenum">
              <a:rPr lang="en-US" smtClean="0"/>
              <a:t>22</a:t>
            </a:fld>
            <a:endParaRPr lang="en-US"/>
          </a:p>
        </p:txBody>
      </p:sp>
    </p:spTree>
    <p:extLst>
      <p:ext uri="{BB962C8B-B14F-4D97-AF65-F5344CB8AC3E}">
        <p14:creationId xmlns:p14="http://schemas.microsoft.com/office/powerpoint/2010/main" val="2132357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incompleteness theorem states that in any consistent formal system F within which a certain amount of arithmetic can be carried out, there are statements of the language of F which can neither be proved nor disproved in F.”</a:t>
            </a:r>
          </a:p>
        </p:txBody>
      </p:sp>
      <p:sp>
        <p:nvSpPr>
          <p:cNvPr id="4" name="Slide Number Placeholder 3"/>
          <p:cNvSpPr>
            <a:spLocks noGrp="1"/>
          </p:cNvSpPr>
          <p:nvPr>
            <p:ph type="sldNum" sz="quarter" idx="5"/>
          </p:nvPr>
        </p:nvSpPr>
        <p:spPr/>
        <p:txBody>
          <a:bodyPr/>
          <a:lstStyle/>
          <a:p>
            <a:fld id="{B414E00C-B0E3-104E-A713-16ABAE9875F9}" type="slidenum">
              <a:rPr lang="en-US" smtClean="0"/>
              <a:t>2</a:t>
            </a:fld>
            <a:endParaRPr lang="en-US"/>
          </a:p>
        </p:txBody>
      </p:sp>
    </p:spTree>
    <p:extLst>
      <p:ext uri="{BB962C8B-B14F-4D97-AF65-F5344CB8AC3E}">
        <p14:creationId xmlns:p14="http://schemas.microsoft.com/office/powerpoint/2010/main" val="24944779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Git is open source, there are many websites that offer git hosting along with additional functionality.</a:t>
            </a:r>
          </a:p>
          <a:p>
            <a:endParaRPr lang="en-US" dirty="0"/>
          </a:p>
          <a:p>
            <a:r>
              <a:rPr lang="en-US" dirty="0" err="1"/>
              <a:t>Github</a:t>
            </a:r>
            <a:r>
              <a:rPr lang="en-US" dirty="0"/>
              <a:t> is very common. Other options include </a:t>
            </a:r>
            <a:r>
              <a:rPr lang="en-US" dirty="0" err="1"/>
              <a:t>BitBucket</a:t>
            </a:r>
            <a:r>
              <a:rPr lang="en-US" dirty="0"/>
              <a:t>, GitLab, and more.</a:t>
            </a:r>
          </a:p>
          <a:p>
            <a:endParaRPr lang="en-US" dirty="0"/>
          </a:p>
          <a:p>
            <a:r>
              <a:rPr lang="en-US" dirty="0"/>
              <a:t>Clicking sign in takes you to your browser to use/setup a </a:t>
            </a:r>
            <a:r>
              <a:rPr lang="en-US" dirty="0" err="1"/>
              <a:t>github.com</a:t>
            </a:r>
            <a:r>
              <a:rPr lang="en-US" dirty="0"/>
              <a:t> account</a:t>
            </a:r>
          </a:p>
        </p:txBody>
      </p:sp>
      <p:sp>
        <p:nvSpPr>
          <p:cNvPr id="4" name="Slide Number Placeholder 3"/>
          <p:cNvSpPr>
            <a:spLocks noGrp="1"/>
          </p:cNvSpPr>
          <p:nvPr>
            <p:ph type="sldNum" sz="quarter" idx="5"/>
          </p:nvPr>
        </p:nvSpPr>
        <p:spPr/>
        <p:txBody>
          <a:bodyPr/>
          <a:lstStyle/>
          <a:p>
            <a:fld id="{B414E00C-B0E3-104E-A713-16ABAE9875F9}" type="slidenum">
              <a:rPr lang="en-US" smtClean="0"/>
              <a:t>25</a:t>
            </a:fld>
            <a:endParaRPr lang="en-US"/>
          </a:p>
        </p:txBody>
      </p:sp>
    </p:spTree>
    <p:extLst>
      <p:ext uri="{BB962C8B-B14F-4D97-AF65-F5344CB8AC3E}">
        <p14:creationId xmlns:p14="http://schemas.microsoft.com/office/powerpoint/2010/main" val="4878966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the best way to learn is by getting hurt.</a:t>
            </a:r>
          </a:p>
          <a:p>
            <a:endParaRPr lang="en-US" dirty="0"/>
          </a:p>
          <a:p>
            <a:r>
              <a:rPr lang="en-US" dirty="0"/>
              <a:t>My recommended method would be similar to learning to ride a </a:t>
            </a:r>
            <a:r>
              <a:rPr lang="en-US" dirty="0" err="1"/>
              <a:t>bike.The</a:t>
            </a:r>
            <a:r>
              <a:rPr lang="en-US" dirty="0"/>
              <a:t> best way to learn to ride a bike is by getting on a bike – but wear a helmet and practice in a safe place.</a:t>
            </a:r>
          </a:p>
          <a:p>
            <a:endParaRPr lang="en-US" dirty="0"/>
          </a:p>
          <a:p>
            <a:r>
              <a:rPr lang="en-US" dirty="0"/>
              <a:t>It’s better to learn how to use the tool and begin using it before you’ve lost some important work.</a:t>
            </a:r>
          </a:p>
        </p:txBody>
      </p:sp>
      <p:sp>
        <p:nvSpPr>
          <p:cNvPr id="4" name="Slide Number Placeholder 3"/>
          <p:cNvSpPr>
            <a:spLocks noGrp="1"/>
          </p:cNvSpPr>
          <p:nvPr>
            <p:ph type="sldNum" sz="quarter" idx="5"/>
          </p:nvPr>
        </p:nvSpPr>
        <p:spPr/>
        <p:txBody>
          <a:bodyPr/>
          <a:lstStyle/>
          <a:p>
            <a:fld id="{B414E00C-B0E3-104E-A713-16ABAE9875F9}" type="slidenum">
              <a:rPr lang="en-US" smtClean="0"/>
              <a:t>29</a:t>
            </a:fld>
            <a:endParaRPr lang="en-US"/>
          </a:p>
        </p:txBody>
      </p:sp>
    </p:spTree>
    <p:extLst>
      <p:ext uri="{BB962C8B-B14F-4D97-AF65-F5344CB8AC3E}">
        <p14:creationId xmlns:p14="http://schemas.microsoft.com/office/powerpoint/2010/main" val="7868517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cups.fast.ai</a:t>
            </a:r>
            <a:r>
              <a:rPr lang="en-US" dirty="0"/>
              <a:t>/</a:t>
            </a:r>
            <a:r>
              <a:rPr lang="en-US" dirty="0" err="1"/>
              <a:t>gitandweb</a:t>
            </a:r>
            <a:r>
              <a:rPr lang="en-US" dirty="0"/>
              <a:t>/teacher</a:t>
            </a:r>
          </a:p>
        </p:txBody>
      </p:sp>
      <p:sp>
        <p:nvSpPr>
          <p:cNvPr id="4" name="Slide Number Placeholder 3"/>
          <p:cNvSpPr>
            <a:spLocks noGrp="1"/>
          </p:cNvSpPr>
          <p:nvPr>
            <p:ph type="sldNum" sz="quarter" idx="5"/>
          </p:nvPr>
        </p:nvSpPr>
        <p:spPr/>
        <p:txBody>
          <a:bodyPr/>
          <a:lstStyle/>
          <a:p>
            <a:fld id="{B414E00C-B0E3-104E-A713-16ABAE9875F9}" type="slidenum">
              <a:rPr lang="en-US" smtClean="0"/>
              <a:t>30</a:t>
            </a:fld>
            <a:endParaRPr lang="en-US"/>
          </a:p>
        </p:txBody>
      </p:sp>
    </p:spTree>
    <p:extLst>
      <p:ext uri="{BB962C8B-B14F-4D97-AF65-F5344CB8AC3E}">
        <p14:creationId xmlns:p14="http://schemas.microsoft.com/office/powerpoint/2010/main" val="30150407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way to start is by working on a project that you already use. Documentation and issues are great places to start.</a:t>
            </a:r>
          </a:p>
          <a:p>
            <a:endParaRPr lang="en-US" dirty="0"/>
          </a:p>
          <a:p>
            <a:r>
              <a:rPr lang="en-US" dirty="0"/>
              <a:t>The term used for collaborating with others in </a:t>
            </a:r>
            <a:r>
              <a:rPr lang="en-US" dirty="0" err="1"/>
              <a:t>Github</a:t>
            </a:r>
            <a:r>
              <a:rPr lang="en-US" dirty="0"/>
              <a:t> is to “Fork” a repo. No it’s not the same as the eating utensil. What it is is a clone, followed by several commits and then a request to someone else that they merge your changes into their repo.</a:t>
            </a:r>
          </a:p>
          <a:p>
            <a:endParaRPr lang="en-US" dirty="0"/>
          </a:p>
          <a:p>
            <a:r>
              <a:rPr lang="en-US" dirty="0"/>
              <a:t>Every git repository is a full copy of the original. Any copy of a repo can push and pull to any other copy of a repo. However, by convention, we treat the copy of the repo stored on GitHub’s server as the primary copy and all other copies as less important clones.</a:t>
            </a:r>
          </a:p>
          <a:p>
            <a:endParaRPr lang="en-US" dirty="0"/>
          </a:p>
          <a:p>
            <a:r>
              <a:rPr lang="en-US" dirty="0"/>
              <a:t>Remember to create focused commits – only fix 1 thing at a time. If you are fixing documentation for Feature X, don’t also commit something for Feature Y.</a:t>
            </a:r>
          </a:p>
        </p:txBody>
      </p:sp>
      <p:sp>
        <p:nvSpPr>
          <p:cNvPr id="4" name="Slide Number Placeholder 3"/>
          <p:cNvSpPr>
            <a:spLocks noGrp="1"/>
          </p:cNvSpPr>
          <p:nvPr>
            <p:ph type="sldNum" sz="quarter" idx="5"/>
          </p:nvPr>
        </p:nvSpPr>
        <p:spPr/>
        <p:txBody>
          <a:bodyPr/>
          <a:lstStyle/>
          <a:p>
            <a:fld id="{B414E00C-B0E3-104E-A713-16ABAE9875F9}" type="slidenum">
              <a:rPr lang="en-US" smtClean="0"/>
              <a:t>31</a:t>
            </a:fld>
            <a:endParaRPr lang="en-US"/>
          </a:p>
        </p:txBody>
      </p:sp>
    </p:spTree>
    <p:extLst>
      <p:ext uri="{BB962C8B-B14F-4D97-AF65-F5344CB8AC3E}">
        <p14:creationId xmlns:p14="http://schemas.microsoft.com/office/powerpoint/2010/main" val="37652067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example on how to collaborate with others.</a:t>
            </a:r>
          </a:p>
          <a:p>
            <a:endParaRPr lang="en-US" dirty="0"/>
          </a:p>
          <a:p>
            <a:r>
              <a:rPr lang="en-US" dirty="0"/>
              <a:t>If the upper left here shows “Public” as on the upper left, that doesn’t mean you can actually commit directly to a repo.</a:t>
            </a:r>
          </a:p>
        </p:txBody>
      </p:sp>
      <p:sp>
        <p:nvSpPr>
          <p:cNvPr id="4" name="Slide Number Placeholder 3"/>
          <p:cNvSpPr>
            <a:spLocks noGrp="1"/>
          </p:cNvSpPr>
          <p:nvPr>
            <p:ph type="sldNum" sz="quarter" idx="5"/>
          </p:nvPr>
        </p:nvSpPr>
        <p:spPr/>
        <p:txBody>
          <a:bodyPr/>
          <a:lstStyle/>
          <a:p>
            <a:fld id="{B414E00C-B0E3-104E-A713-16ABAE9875F9}" type="slidenum">
              <a:rPr lang="en-US" smtClean="0"/>
              <a:t>32</a:t>
            </a:fld>
            <a:endParaRPr lang="en-US"/>
          </a:p>
        </p:txBody>
      </p:sp>
    </p:spTree>
    <p:extLst>
      <p:ext uri="{BB962C8B-B14F-4D97-AF65-F5344CB8AC3E}">
        <p14:creationId xmlns:p14="http://schemas.microsoft.com/office/powerpoint/2010/main" val="21511763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example on how to collaborate with others.</a:t>
            </a:r>
          </a:p>
          <a:p>
            <a:endParaRPr lang="en-US" dirty="0"/>
          </a:p>
          <a:p>
            <a:r>
              <a:rPr lang="en-US" dirty="0"/>
              <a:t>If the upper left here shows “Public” as on the upper left, that doesn’t mean you can actually commit directly to a repo.</a:t>
            </a:r>
          </a:p>
        </p:txBody>
      </p:sp>
      <p:sp>
        <p:nvSpPr>
          <p:cNvPr id="4" name="Slide Number Placeholder 3"/>
          <p:cNvSpPr>
            <a:spLocks noGrp="1"/>
          </p:cNvSpPr>
          <p:nvPr>
            <p:ph type="sldNum" sz="quarter" idx="5"/>
          </p:nvPr>
        </p:nvSpPr>
        <p:spPr/>
        <p:txBody>
          <a:bodyPr/>
          <a:lstStyle/>
          <a:p>
            <a:fld id="{B414E00C-B0E3-104E-A713-16ABAE9875F9}" type="slidenum">
              <a:rPr lang="en-US" smtClean="0"/>
              <a:t>33</a:t>
            </a:fld>
            <a:endParaRPr lang="en-US"/>
          </a:p>
        </p:txBody>
      </p:sp>
    </p:spTree>
    <p:extLst>
      <p:ext uri="{BB962C8B-B14F-4D97-AF65-F5344CB8AC3E}">
        <p14:creationId xmlns:p14="http://schemas.microsoft.com/office/powerpoint/2010/main" val="31137820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example on how to collaborate with others.</a:t>
            </a:r>
          </a:p>
          <a:p>
            <a:endParaRPr lang="en-US" dirty="0"/>
          </a:p>
          <a:p>
            <a:r>
              <a:rPr lang="en-US" dirty="0"/>
              <a:t>If the upper left here shows “Public” as on the upper left, that doesn’t mean you can actually commit directly to a repo.</a:t>
            </a:r>
          </a:p>
        </p:txBody>
      </p:sp>
      <p:sp>
        <p:nvSpPr>
          <p:cNvPr id="4" name="Slide Number Placeholder 3"/>
          <p:cNvSpPr>
            <a:spLocks noGrp="1"/>
          </p:cNvSpPr>
          <p:nvPr>
            <p:ph type="sldNum" sz="quarter" idx="5"/>
          </p:nvPr>
        </p:nvSpPr>
        <p:spPr/>
        <p:txBody>
          <a:bodyPr/>
          <a:lstStyle/>
          <a:p>
            <a:fld id="{B414E00C-B0E3-104E-A713-16ABAE9875F9}" type="slidenum">
              <a:rPr lang="en-US" smtClean="0"/>
              <a:t>34</a:t>
            </a:fld>
            <a:endParaRPr lang="en-US"/>
          </a:p>
        </p:txBody>
      </p:sp>
    </p:spTree>
    <p:extLst>
      <p:ext uri="{BB962C8B-B14F-4D97-AF65-F5344CB8AC3E}">
        <p14:creationId xmlns:p14="http://schemas.microsoft.com/office/powerpoint/2010/main" val="42427707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note – </a:t>
            </a:r>
            <a:r>
              <a:rPr lang="en-US" dirty="0" err="1"/>
              <a:t>github</a:t>
            </a:r>
            <a:r>
              <a:rPr lang="en-US" dirty="0"/>
              <a:t> desktop assumes that you have your edits in a branch and will only allow you to create pull requests from a branch. The actual </a:t>
            </a:r>
            <a:r>
              <a:rPr lang="en-US" dirty="0" err="1"/>
              <a:t>github</a:t>
            </a:r>
            <a:r>
              <a:rPr lang="en-US" dirty="0"/>
              <a:t> website does not have this limitation.</a:t>
            </a:r>
          </a:p>
        </p:txBody>
      </p:sp>
      <p:sp>
        <p:nvSpPr>
          <p:cNvPr id="4" name="Slide Number Placeholder 3"/>
          <p:cNvSpPr>
            <a:spLocks noGrp="1"/>
          </p:cNvSpPr>
          <p:nvPr>
            <p:ph type="sldNum" sz="quarter" idx="5"/>
          </p:nvPr>
        </p:nvSpPr>
        <p:spPr/>
        <p:txBody>
          <a:bodyPr/>
          <a:lstStyle/>
          <a:p>
            <a:fld id="{B414E00C-B0E3-104E-A713-16ABAE9875F9}" type="slidenum">
              <a:rPr lang="en-US" smtClean="0"/>
              <a:t>35</a:t>
            </a:fld>
            <a:endParaRPr lang="en-US"/>
          </a:p>
        </p:txBody>
      </p:sp>
    </p:spTree>
    <p:extLst>
      <p:ext uri="{BB962C8B-B14F-4D97-AF65-F5344CB8AC3E}">
        <p14:creationId xmlns:p14="http://schemas.microsoft.com/office/powerpoint/2010/main" val="28304042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note – </a:t>
            </a:r>
            <a:r>
              <a:rPr lang="en-US" dirty="0" err="1"/>
              <a:t>github</a:t>
            </a:r>
            <a:r>
              <a:rPr lang="en-US" dirty="0"/>
              <a:t> desktop assumes that you have your edits in a branch and will only allow you to create pull requests from a branch. The actual </a:t>
            </a:r>
            <a:r>
              <a:rPr lang="en-US" dirty="0" err="1"/>
              <a:t>github</a:t>
            </a:r>
            <a:r>
              <a:rPr lang="en-US" dirty="0"/>
              <a:t> website does not have this limitation.</a:t>
            </a:r>
          </a:p>
          <a:p>
            <a:endParaRPr lang="en-US" dirty="0"/>
          </a:p>
          <a:p>
            <a:r>
              <a:rPr lang="en-US" dirty="0"/>
              <a:t>Once you’re done, and created your pull request you have to wait for project owners to take care of your request.</a:t>
            </a:r>
          </a:p>
          <a:p>
            <a:endParaRPr lang="en-US" dirty="0"/>
          </a:p>
          <a:p>
            <a:r>
              <a:rPr lang="en-US" dirty="0"/>
              <a:t>DEMO TIME – Create repo</a:t>
            </a:r>
          </a:p>
        </p:txBody>
      </p:sp>
      <p:sp>
        <p:nvSpPr>
          <p:cNvPr id="4" name="Slide Number Placeholder 3"/>
          <p:cNvSpPr>
            <a:spLocks noGrp="1"/>
          </p:cNvSpPr>
          <p:nvPr>
            <p:ph type="sldNum" sz="quarter" idx="5"/>
          </p:nvPr>
        </p:nvSpPr>
        <p:spPr/>
        <p:txBody>
          <a:bodyPr/>
          <a:lstStyle/>
          <a:p>
            <a:fld id="{B414E00C-B0E3-104E-A713-16ABAE9875F9}" type="slidenum">
              <a:rPr lang="en-US" smtClean="0"/>
              <a:t>36</a:t>
            </a:fld>
            <a:endParaRPr lang="en-US"/>
          </a:p>
        </p:txBody>
      </p:sp>
    </p:spTree>
    <p:extLst>
      <p:ext uri="{BB962C8B-B14F-4D97-AF65-F5344CB8AC3E}">
        <p14:creationId xmlns:p14="http://schemas.microsoft.com/office/powerpoint/2010/main" val="5205759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Items to demonstrate:</a:t>
            </a:r>
          </a:p>
          <a:p>
            <a:pPr marL="171450" indent="-171450">
              <a:buFont typeface="Arial" panose="020B0604020202020204" pitchFamily="34" charset="0"/>
              <a:buChar char="•"/>
            </a:pPr>
            <a:r>
              <a:rPr lang="en-US" dirty="0"/>
              <a:t>Create fork</a:t>
            </a:r>
          </a:p>
          <a:p>
            <a:pPr marL="171450" indent="-171450">
              <a:buFont typeface="Arial" panose="020B0604020202020204" pitchFamily="34" charset="0"/>
              <a:buChar char="•"/>
            </a:pPr>
            <a:r>
              <a:rPr lang="en-US" dirty="0"/>
              <a:t>Clone repo to local machine</a:t>
            </a:r>
          </a:p>
          <a:p>
            <a:pPr marL="171450" indent="-171450">
              <a:buFont typeface="Arial" panose="020B0604020202020204" pitchFamily="34" charset="0"/>
              <a:buChar char="•"/>
            </a:pPr>
            <a:r>
              <a:rPr lang="en-US" dirty="0"/>
              <a:t>Make change</a:t>
            </a:r>
          </a:p>
          <a:p>
            <a:pPr marL="171450" indent="-171450">
              <a:buFont typeface="Arial" panose="020B0604020202020204" pitchFamily="34" charset="0"/>
              <a:buChar char="•"/>
            </a:pPr>
            <a:r>
              <a:rPr lang="en-US" dirty="0"/>
              <a:t>Commit change</a:t>
            </a:r>
          </a:p>
          <a:p>
            <a:pPr marL="171450" indent="-171450">
              <a:buFont typeface="Arial" panose="020B0604020202020204" pitchFamily="34" charset="0"/>
              <a:buChar char="•"/>
            </a:pPr>
            <a:r>
              <a:rPr lang="en-US" dirty="0"/>
              <a:t>Push change</a:t>
            </a:r>
          </a:p>
          <a:p>
            <a:pPr marL="171450" indent="-171450">
              <a:buFont typeface="Arial" panose="020B0604020202020204" pitchFamily="34" charset="0"/>
              <a:buChar char="•"/>
            </a:pPr>
            <a:r>
              <a:rPr lang="en-US" dirty="0"/>
              <a:t>Create pull request</a:t>
            </a:r>
          </a:p>
        </p:txBody>
      </p:sp>
      <p:sp>
        <p:nvSpPr>
          <p:cNvPr id="4" name="Slide Number Placeholder 3"/>
          <p:cNvSpPr>
            <a:spLocks noGrp="1"/>
          </p:cNvSpPr>
          <p:nvPr>
            <p:ph type="sldNum" sz="quarter" idx="5"/>
          </p:nvPr>
        </p:nvSpPr>
        <p:spPr/>
        <p:txBody>
          <a:bodyPr/>
          <a:lstStyle/>
          <a:p>
            <a:fld id="{B414E00C-B0E3-104E-A713-16ABAE9875F9}" type="slidenum">
              <a:rPr lang="en-US" smtClean="0"/>
              <a:t>37</a:t>
            </a:fld>
            <a:endParaRPr lang="en-US"/>
          </a:p>
        </p:txBody>
      </p:sp>
    </p:spTree>
    <p:extLst>
      <p:ext uri="{BB962C8B-B14F-4D97-AF65-F5344CB8AC3E}">
        <p14:creationId xmlns:p14="http://schemas.microsoft.com/office/powerpoint/2010/main" val="6288449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people when writing important papers or software realize the important of being able to go back to a previous version. This is how many people solve the problem – manually creating a new version when they make a large change, are close to a deadline, or get critical feedback from fellow student, instructor, PI, etc.</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Just because you haven’t been bit by losing a version of something you are working on doesn’t mean it won’t happen</a:t>
            </a:r>
          </a:p>
          <a:p>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3</a:t>
            </a:fld>
            <a:endParaRPr lang="en-US"/>
          </a:p>
        </p:txBody>
      </p:sp>
    </p:spTree>
    <p:extLst>
      <p:ext uri="{BB962C8B-B14F-4D97-AF65-F5344CB8AC3E}">
        <p14:creationId xmlns:p14="http://schemas.microsoft.com/office/powerpoint/2010/main" val="18734892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Points</a:t>
            </a:r>
          </a:p>
          <a:p>
            <a:r>
              <a:rPr lang="en-US" dirty="0"/>
              <a:t>Open scientific work is more useful and more highly cited than closed.</a:t>
            </a:r>
          </a:p>
          <a:p>
            <a:endParaRPr lang="en-US" b="1" dirty="0"/>
          </a:p>
          <a:p>
            <a:r>
              <a:rPr lang="en-US" b="1" dirty="0"/>
              <a:t>Making Code Citable</a:t>
            </a:r>
          </a:p>
          <a:p>
            <a:r>
              <a:rPr lang="en-US" dirty="0"/>
              <a:t>Anything that is hosted in a version control repository (data, code, papers, etc.) can be turned into a citable object. You’ll learn how to do this in </a:t>
            </a:r>
            <a:r>
              <a:rPr lang="en-US" dirty="0">
                <a:hlinkClick r:id="rId3"/>
              </a:rPr>
              <a:t>lesson 12: Citation</a:t>
            </a:r>
            <a:r>
              <a:rPr lang="en-US" dirty="0"/>
              <a:t>.</a:t>
            </a:r>
          </a:p>
          <a:p>
            <a:endParaRPr lang="en-US" b="1" dirty="0"/>
          </a:p>
          <a:p>
            <a:r>
              <a:rPr lang="en-US" b="1" dirty="0"/>
              <a:t>How Reproducible Is My Work?</a:t>
            </a:r>
          </a:p>
          <a:p>
            <a:r>
              <a:rPr lang="en-US" dirty="0"/>
              <a:t>Ask one of your </a:t>
            </a:r>
            <a:r>
              <a:rPr lang="en-US" dirty="0" err="1"/>
              <a:t>labmates</a:t>
            </a:r>
            <a:r>
              <a:rPr lang="en-US" dirty="0"/>
              <a:t> to reproduce a result you recently obtained using only what they can find in your papers or on the web. Try to do the same for one of their results, then try to do it for a result from a lab you work with.</a:t>
            </a:r>
          </a:p>
          <a:p>
            <a:endParaRPr lang="en-US" dirty="0"/>
          </a:p>
          <a:p>
            <a:r>
              <a:rPr lang="en-US" b="1" dirty="0"/>
              <a:t>How to Find an Appropriate Data Repository?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Surf the internet for a couple of minutes and check out the data repositories mentioned above: </a:t>
            </a:r>
            <a:r>
              <a:rPr lang="en-US" dirty="0">
                <a:hlinkClick r:id="rId4"/>
              </a:rPr>
              <a:t>Figshare</a:t>
            </a:r>
            <a:r>
              <a:rPr lang="en-US" dirty="0"/>
              <a:t>, </a:t>
            </a:r>
            <a:r>
              <a:rPr lang="en-US" dirty="0">
                <a:hlinkClick r:id="rId5"/>
              </a:rPr>
              <a:t>Zenodo</a:t>
            </a:r>
            <a:r>
              <a:rPr lang="en-US" dirty="0"/>
              <a:t>, </a:t>
            </a:r>
            <a:r>
              <a:rPr lang="en-US" dirty="0">
                <a:hlinkClick r:id="rId6"/>
              </a:rPr>
              <a:t>Dryad</a:t>
            </a:r>
            <a:r>
              <a:rPr lang="en-US" dirty="0"/>
              <a:t>. Depending on your field of research, you might find community-recognized repositories that are well-known in your field. See also “</a:t>
            </a:r>
            <a:r>
              <a:rPr lang="en-US" b="1" dirty="0"/>
              <a:t>Recommended Data Repositories</a:t>
            </a:r>
            <a:r>
              <a:rPr lang="en-US" dirty="0"/>
              <a:t>“ from Nature. </a:t>
            </a:r>
          </a:p>
          <a:p>
            <a:endParaRPr lang="en-US" dirty="0"/>
          </a:p>
          <a:p>
            <a:r>
              <a:rPr lang="en-US" b="1" dirty="0"/>
              <a:t>How to Track Large Data or Image Files using Git?</a:t>
            </a:r>
          </a:p>
          <a:p>
            <a:r>
              <a:rPr lang="en-US" dirty="0"/>
              <a:t>Large data or image files such as .md5 or .</a:t>
            </a:r>
            <a:r>
              <a:rPr lang="en-US" dirty="0" err="1"/>
              <a:t>psd</a:t>
            </a:r>
            <a:r>
              <a:rPr lang="en-US" dirty="0"/>
              <a:t> file types can be tracked within a </a:t>
            </a:r>
            <a:r>
              <a:rPr lang="en-US" dirty="0" err="1"/>
              <a:t>github</a:t>
            </a:r>
            <a:r>
              <a:rPr lang="en-US" dirty="0"/>
              <a:t> repository using the </a:t>
            </a:r>
            <a:r>
              <a:rPr lang="en-US" dirty="0">
                <a:hlinkClick r:id="rId7"/>
              </a:rPr>
              <a:t>Git Large File Storage</a:t>
            </a:r>
            <a:r>
              <a:rPr lang="en-US" dirty="0"/>
              <a:t> open source extension tool. This tool automatically uploads large file contents to a remote server and replaces the file with a text pointer within the </a:t>
            </a:r>
            <a:r>
              <a:rPr lang="en-US" dirty="0" err="1"/>
              <a:t>github</a:t>
            </a:r>
            <a:r>
              <a:rPr lang="en-US" dirty="0"/>
              <a:t> repository. </a:t>
            </a:r>
          </a:p>
          <a:p>
            <a:endParaRPr lang="en-US" dirty="0"/>
          </a:p>
          <a:p>
            <a:endParaRPr lang="en-US" dirty="0"/>
          </a:p>
        </p:txBody>
      </p:sp>
      <p:sp>
        <p:nvSpPr>
          <p:cNvPr id="4" name="Slide Number Placeholder 3"/>
          <p:cNvSpPr>
            <a:spLocks noGrp="1"/>
          </p:cNvSpPr>
          <p:nvPr>
            <p:ph type="sldNum" sz="quarter" idx="5"/>
          </p:nvPr>
        </p:nvSpPr>
        <p:spPr/>
        <p:txBody>
          <a:bodyPr/>
          <a:lstStyle/>
          <a:p>
            <a:endParaRPr lang="en-US" dirty="0"/>
          </a:p>
          <a:p>
            <a:fld id="{B414E00C-B0E3-104E-A713-16ABAE9875F9}" type="slidenum">
              <a:rPr lang="en-US" smtClean="0"/>
              <a:t>38</a:t>
            </a:fld>
            <a:endParaRPr lang="en-US" dirty="0"/>
          </a:p>
        </p:txBody>
      </p:sp>
    </p:spTree>
    <p:extLst>
      <p:ext uri="{BB962C8B-B14F-4D97-AF65-F5344CB8AC3E}">
        <p14:creationId xmlns:p14="http://schemas.microsoft.com/office/powerpoint/2010/main" val="20842771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39</a:t>
            </a:fld>
            <a:endParaRPr lang="en-US"/>
          </a:p>
        </p:txBody>
      </p:sp>
    </p:spTree>
    <p:extLst>
      <p:ext uri="{BB962C8B-B14F-4D97-AF65-F5344CB8AC3E}">
        <p14:creationId xmlns:p14="http://schemas.microsoft.com/office/powerpoint/2010/main" val="1127102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Luckily there is a better way.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process of solving – or creating – problems using software. There will be many times where you or those directing you change their mind. Version control software can help you to recover previous versions, undo mistakes, understand how something was developed, or provide important documentation.</a:t>
            </a:r>
          </a:p>
          <a:p>
            <a:endParaRPr lang="en-US" dirty="0"/>
          </a:p>
          <a:p>
            <a:endParaRPr lang="en-US" dirty="0"/>
          </a:p>
          <a:p>
            <a:r>
              <a:rPr lang="en-US" dirty="0"/>
              <a:t>Since the mid 1980’s people have been developing software to help manage their software. The current industry recognized best and open source solution for version control is Git. While  I’ll be talking about git, the concepts, techniques and workflow you learn from Git can be applied to other version control software and are an important part of the software development process.</a:t>
            </a:r>
          </a:p>
          <a:p>
            <a:endParaRPr lang="en-US" dirty="0"/>
          </a:p>
          <a:p>
            <a:r>
              <a:rPr lang="en-US" dirty="0"/>
              <a:t>Just because you haven’t lost a significant amount of work, doesn’t mean it can’t happen to you at some point in the future. </a:t>
            </a:r>
          </a:p>
          <a:p>
            <a:endParaRPr lang="en-US" dirty="0"/>
          </a:p>
          <a:p>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4</a:t>
            </a:fld>
            <a:endParaRPr lang="en-US"/>
          </a:p>
        </p:txBody>
      </p:sp>
    </p:spTree>
    <p:extLst>
      <p:ext uri="{BB962C8B-B14F-4D97-AF65-F5344CB8AC3E}">
        <p14:creationId xmlns:p14="http://schemas.microsoft.com/office/powerpoint/2010/main" val="3259390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has branching</a:t>
            </a:r>
          </a:p>
          <a:p>
            <a:r>
              <a:rPr lang="en-US" dirty="0"/>
              <a:t>Decentralized workflow</a:t>
            </a:r>
          </a:p>
          <a:p>
            <a:r>
              <a:rPr lang="en-US" dirty="0"/>
              <a:t>Support for multiple people working on the same thing at the same time – though only really works with text files.</a:t>
            </a:r>
          </a:p>
        </p:txBody>
      </p:sp>
      <p:sp>
        <p:nvSpPr>
          <p:cNvPr id="4" name="Slide Number Placeholder 3"/>
          <p:cNvSpPr>
            <a:spLocks noGrp="1"/>
          </p:cNvSpPr>
          <p:nvPr>
            <p:ph type="sldNum" sz="quarter" idx="5"/>
          </p:nvPr>
        </p:nvSpPr>
        <p:spPr/>
        <p:txBody>
          <a:bodyPr/>
          <a:lstStyle/>
          <a:p>
            <a:fld id="{B414E00C-B0E3-104E-A713-16ABAE9875F9}" type="slidenum">
              <a:rPr lang="en-US" smtClean="0"/>
              <a:t>5</a:t>
            </a:fld>
            <a:endParaRPr lang="en-US"/>
          </a:p>
        </p:txBody>
      </p:sp>
    </p:spTree>
    <p:extLst>
      <p:ext uri="{BB962C8B-B14F-4D97-AF65-F5344CB8AC3E}">
        <p14:creationId xmlns:p14="http://schemas.microsoft.com/office/powerpoint/2010/main" val="378868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Alt-text: "'Automating' comes from the roots 'auto-' meaning 'self-', and 'mating', meaning 'screwing'."</a:t>
            </a:r>
          </a:p>
        </p:txBody>
      </p:sp>
      <p:sp>
        <p:nvSpPr>
          <p:cNvPr id="4" name="Slide Number Placeholder 3"/>
          <p:cNvSpPr>
            <a:spLocks noGrp="1"/>
          </p:cNvSpPr>
          <p:nvPr>
            <p:ph type="sldNum" sz="quarter" idx="5"/>
          </p:nvPr>
        </p:nvSpPr>
        <p:spPr/>
        <p:txBody>
          <a:bodyPr/>
          <a:lstStyle/>
          <a:p>
            <a:fld id="{B414E00C-B0E3-104E-A713-16ABAE9875F9}" type="slidenum">
              <a:rPr lang="en-US" smtClean="0"/>
              <a:t>6</a:t>
            </a:fld>
            <a:endParaRPr lang="en-US"/>
          </a:p>
        </p:txBody>
      </p:sp>
    </p:spTree>
    <p:extLst>
      <p:ext uri="{BB962C8B-B14F-4D97-AF65-F5344CB8AC3E}">
        <p14:creationId xmlns:p14="http://schemas.microsoft.com/office/powerpoint/2010/main" val="1860814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7</a:t>
            </a:fld>
            <a:endParaRPr lang="en-US"/>
          </a:p>
        </p:txBody>
      </p:sp>
    </p:spTree>
    <p:extLst>
      <p:ext uri="{BB962C8B-B14F-4D97-AF65-F5344CB8AC3E}">
        <p14:creationId xmlns:p14="http://schemas.microsoft.com/office/powerpoint/2010/main" val="36888199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8</a:t>
            </a:fld>
            <a:endParaRPr lang="en-US"/>
          </a:p>
        </p:txBody>
      </p:sp>
    </p:spTree>
    <p:extLst>
      <p:ext uri="{BB962C8B-B14F-4D97-AF65-F5344CB8AC3E}">
        <p14:creationId xmlns:p14="http://schemas.microsoft.com/office/powerpoint/2010/main" val="2677771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reasons have made git adoption very rapid such that today it seems almost everyone uses git. </a:t>
            </a:r>
          </a:p>
          <a:p>
            <a:endParaRPr lang="en-US" dirty="0"/>
          </a:p>
          <a:p>
            <a:r>
              <a:rPr lang="en-US" dirty="0" err="1"/>
              <a:t>Stackoverflow</a:t>
            </a:r>
            <a:r>
              <a:rPr lang="en-US" dirty="0"/>
              <a:t> 2021 report indicates that about 93% of  survey respondents work with Git (https://</a:t>
            </a:r>
            <a:r>
              <a:rPr lang="en-US" dirty="0" err="1"/>
              <a:t>insights.stackoverflow.com</a:t>
            </a:r>
            <a:r>
              <a:rPr lang="en-US" dirty="0"/>
              <a:t>/survey/2021#section-most-popular-technologies-other-tools)</a:t>
            </a:r>
          </a:p>
          <a:p>
            <a:endParaRPr lang="en-US" dirty="0"/>
          </a:p>
          <a:p>
            <a:r>
              <a:rPr lang="en-US" dirty="0"/>
              <a:t>Whether or not you do actually use git or some other version control software, the principles reviewed here will be beneficial for all of you in your current and future work with any software, text, documents, or even files developed in a digital format.</a:t>
            </a:r>
          </a:p>
        </p:txBody>
      </p:sp>
      <p:sp>
        <p:nvSpPr>
          <p:cNvPr id="4" name="Slide Number Placeholder 3"/>
          <p:cNvSpPr>
            <a:spLocks noGrp="1"/>
          </p:cNvSpPr>
          <p:nvPr>
            <p:ph type="sldNum" sz="quarter" idx="5"/>
          </p:nvPr>
        </p:nvSpPr>
        <p:spPr/>
        <p:txBody>
          <a:bodyPr/>
          <a:lstStyle/>
          <a:p>
            <a:fld id="{B414E00C-B0E3-104E-A713-16ABAE9875F9}" type="slidenum">
              <a:rPr lang="en-US" smtClean="0"/>
              <a:t>10</a:t>
            </a:fld>
            <a:endParaRPr lang="en-US"/>
          </a:p>
        </p:txBody>
      </p:sp>
    </p:spTree>
    <p:extLst>
      <p:ext uri="{BB962C8B-B14F-4D97-AF65-F5344CB8AC3E}">
        <p14:creationId xmlns:p14="http://schemas.microsoft.com/office/powerpoint/2010/main" val="577960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pPr/>
              <a:t>4/27/22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40642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4/27/22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0687073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4/27/22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4634212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4/27/22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D57F1E4F-1CFF-5643-939E-217C01CDF565}" type="slidenum">
              <a:rPr lang="en-US" smtClean="0"/>
              <a:pPr/>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62468907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4/27/22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7740235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BE451C3-0FF4-47C4-B829-773ADF60F88C}" type="datetimeFigureOut">
              <a:rPr lang="en-US" smtClean="0"/>
              <a:t>4/27/22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2763384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BE451C3-0FF4-47C4-B829-773ADF60F88C}" type="datetimeFigureOut">
              <a:rPr lang="en-US" smtClean="0"/>
              <a:t>4/27/22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1169883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4/27/22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767078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CDA879A6-0FD0-4734-A311-86BFCA472E6E}" type="datetimeFigureOut">
              <a:rPr lang="en-US" smtClean="0"/>
              <a:t>4/27/22</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82924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4/27/22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0544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4/27/22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72833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4/27/22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16359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BE451C3-0FF4-47C4-B829-773ADF60F88C}" type="datetimeFigureOut">
              <a:rPr lang="en-US" smtClean="0"/>
              <a:t>4/27/22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000609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4/27/22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6548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7C8D7E02-BCB8-4D50-A234-369438C08659}" type="datetimeFigureOut">
              <a:rPr lang="en-US" smtClean="0"/>
              <a:t>4/27/22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6929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4/27/22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94765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4/27/22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53460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BE451C3-0FF4-47C4-B829-773ADF60F88C}" type="datetimeFigureOut">
              <a:rPr lang="en-US" smtClean="0"/>
              <a:t>4/27/22</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77294874"/>
      </p:ext>
    </p:extLst>
  </p:cSld>
  <p:clrMap bg1="dk1" tx1="lt1" bg2="dk2" tx2="lt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 id="2147483907" r:id="rId12"/>
    <p:sldLayoutId id="2147483908" r:id="rId13"/>
    <p:sldLayoutId id="2147483909" r:id="rId14"/>
    <p:sldLayoutId id="2147483910" r:id="rId15"/>
    <p:sldLayoutId id="2147483911" r:id="rId16"/>
    <p:sldLayoutId id="2147483912"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forms.gle/yZNk6TQMKUP8y8eCA" TargetMode="External"/><Relationship Id="rId5" Type="http://schemas.openxmlformats.org/officeDocument/2006/relationships/hyperlink" Target="https://github.com/magic-lantern/bios6642-2022"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www.git-tower.com/learn/git/ebook/en/command-line/appendix/why-git"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github.com/magic-lantern/bios6642-2022"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agic-lantern/bios6642-2022"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agic-lantern/bios6642-2022"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agic-lantern/bios6642-2022"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agic-lantern/bios6642-2022"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s://github.com/magic-lantern/bios6642-2022" TargetMode="Externa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magic-lantern/bios6642-2022"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magic-lantern/bios6642-2022"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github.com/magic-lantern/bios6642-2022"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magic-lantern/bios6642-2022"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magic-lantern/bios6642-2022"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github.com/magic-lantern/bios6642-2022"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230.png"/><Relationship Id="rId4" Type="http://schemas.openxmlformats.org/officeDocument/2006/relationships/customXml" Target="../ink/ink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240.png"/><Relationship Id="rId4" Type="http://schemas.openxmlformats.org/officeDocument/2006/relationships/customXml" Target="../ink/ink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hyperlink" Target="https://forms.gle/yZNk6TQMKUP8y8eCA" TargetMode="External"/><Relationship Id="rId5" Type="http://schemas.openxmlformats.org/officeDocument/2006/relationships/hyperlink" Target="https://github.com/magic-lantern/bios6642-2022" TargetMode="Externa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magic-lantern/bios6642-2022"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atlassian.com/git/tutorials/why-gi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github.com/magic-lantern/bios6642-2022"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git-tower.com/learn/git/ebook/en/command-line/appendix/why-git"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github.com/magic-lantern/bios6642-2022"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github.com/magic-lantern/bios6642-2022"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agic-lantern/bios6642-2022" TargetMode="External"/><Relationship Id="rId2" Type="http://schemas.openxmlformats.org/officeDocument/2006/relationships/hyperlink" Target="https://www.git-tower.com/learn/git/ebook/en/command-line/appendix/why-git"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2E911EF-80F5-4781-A4DF-44EFAF242F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0A2A734-17E4-44D5-9630-D54D6AF746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EFFB5C33-24B2-4764-BDBD-4C10A21DB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88808" y="0"/>
            <a:ext cx="340319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4" name="Picture 13">
            <a:extLst>
              <a:ext uri="{FF2B5EF4-FFF2-40B4-BE49-F238E27FC236}">
                <a16:creationId xmlns:a16="http://schemas.microsoft.com/office/drawing/2014/main" id="{FEB601E2-EFED-4313-BEE4-9E27B94FC6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242852"/>
            <a:ext cx="9110541" cy="246557"/>
          </a:xfrm>
          <a:prstGeom prst="rect">
            <a:avLst/>
          </a:prstGeom>
        </p:spPr>
      </p:pic>
      <p:sp>
        <p:nvSpPr>
          <p:cNvPr id="16" name="Rectangle 15">
            <a:extLst>
              <a:ext uri="{FF2B5EF4-FFF2-40B4-BE49-F238E27FC236}">
                <a16:creationId xmlns:a16="http://schemas.microsoft.com/office/drawing/2014/main" id="{1425DB5A-CEE1-4EE1-8C4A-689E49D354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590078"/>
            <a:ext cx="9110542" cy="1660332"/>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07E355C-79BC-FB49-B98B-D60D5C6AB462}"/>
              </a:ext>
            </a:extLst>
          </p:cNvPr>
          <p:cNvSpPr>
            <a:spLocks noGrp="1"/>
          </p:cNvSpPr>
          <p:nvPr>
            <p:ph type="ctrTitle"/>
          </p:nvPr>
        </p:nvSpPr>
        <p:spPr>
          <a:xfrm>
            <a:off x="840510" y="2733709"/>
            <a:ext cx="7657792" cy="1373070"/>
          </a:xfrm>
        </p:spPr>
        <p:txBody>
          <a:bodyPr>
            <a:normAutofit/>
          </a:bodyPr>
          <a:lstStyle/>
          <a:p>
            <a:r>
              <a:rPr lang="en-US" sz="4600" dirty="0">
                <a:solidFill>
                  <a:srgbClr val="FFFFFF"/>
                </a:solidFill>
              </a:rPr>
              <a:t>Software Development tooling: Git</a:t>
            </a:r>
          </a:p>
        </p:txBody>
      </p:sp>
      <p:sp>
        <p:nvSpPr>
          <p:cNvPr id="3" name="Subtitle 2">
            <a:extLst>
              <a:ext uri="{FF2B5EF4-FFF2-40B4-BE49-F238E27FC236}">
                <a16:creationId xmlns:a16="http://schemas.microsoft.com/office/drawing/2014/main" id="{AAC551AE-660E-2744-83AE-E11716730B51}"/>
              </a:ext>
            </a:extLst>
          </p:cNvPr>
          <p:cNvSpPr>
            <a:spLocks noGrp="1"/>
          </p:cNvSpPr>
          <p:nvPr>
            <p:ph type="subTitle" idx="1"/>
          </p:nvPr>
        </p:nvSpPr>
        <p:spPr>
          <a:xfrm>
            <a:off x="703385" y="4394040"/>
            <a:ext cx="7794916" cy="1393812"/>
          </a:xfrm>
        </p:spPr>
        <p:txBody>
          <a:bodyPr>
            <a:normAutofit/>
          </a:bodyPr>
          <a:lstStyle/>
          <a:p>
            <a:pPr algn="l"/>
            <a:r>
              <a:rPr lang="en-US" sz="1600" dirty="0"/>
              <a:t>Seth Russell – </a:t>
            </a:r>
            <a:r>
              <a:rPr lang="en-US" sz="1600" dirty="0" err="1"/>
              <a:t>seth.russell@cuanschutz.edu</a:t>
            </a:r>
            <a:endParaRPr lang="en-US" sz="1600" dirty="0"/>
          </a:p>
          <a:p>
            <a:pPr algn="l"/>
            <a:r>
              <a:rPr lang="en-US" sz="1600" dirty="0"/>
              <a:t>SOM, Dept of Pediatrics, Section of Informatics and Data Science</a:t>
            </a:r>
          </a:p>
          <a:p>
            <a:pPr algn="l"/>
            <a:r>
              <a:rPr lang="en-US" sz="1600" dirty="0"/>
              <a:t>Code &amp; Presentations: </a:t>
            </a:r>
            <a:r>
              <a:rPr lang="en-US" sz="1600" dirty="0">
                <a:hlinkClick r:id="rId5"/>
              </a:rPr>
              <a:t>https://github.com/magic-lantern/bios6642-2022</a:t>
            </a:r>
            <a:r>
              <a:rPr lang="en-US" sz="1600" dirty="0"/>
              <a:t> </a:t>
            </a:r>
          </a:p>
          <a:p>
            <a:pPr algn="l"/>
            <a:r>
              <a:rPr lang="en-US" sz="1600" dirty="0"/>
              <a:t>Survey: </a:t>
            </a:r>
            <a:r>
              <a:rPr lang="en-US" sz="1600" dirty="0">
                <a:hlinkClick r:id="rId6"/>
              </a:rPr>
              <a:t>https://forms.gle/yZNk6TQMKUP8y8eCA</a:t>
            </a:r>
            <a:r>
              <a:rPr lang="en-US" sz="1600" dirty="0"/>
              <a:t> </a:t>
            </a:r>
          </a:p>
        </p:txBody>
      </p:sp>
    </p:spTree>
    <p:extLst>
      <p:ext uri="{BB962C8B-B14F-4D97-AF65-F5344CB8AC3E}">
        <p14:creationId xmlns:p14="http://schemas.microsoft.com/office/powerpoint/2010/main" val="3208813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90055-70C0-3146-AAD0-D024D8147A62}"/>
              </a:ext>
            </a:extLst>
          </p:cNvPr>
          <p:cNvSpPr>
            <a:spLocks noGrp="1"/>
          </p:cNvSpPr>
          <p:nvPr>
            <p:ph type="title"/>
          </p:nvPr>
        </p:nvSpPr>
        <p:spPr/>
        <p:txBody>
          <a:bodyPr/>
          <a:lstStyle/>
          <a:p>
            <a:r>
              <a:rPr lang="en-US" dirty="0"/>
              <a:t>Why Git Rules the world</a:t>
            </a:r>
          </a:p>
        </p:txBody>
      </p:sp>
      <p:sp>
        <p:nvSpPr>
          <p:cNvPr id="3" name="Content Placeholder 2">
            <a:extLst>
              <a:ext uri="{FF2B5EF4-FFF2-40B4-BE49-F238E27FC236}">
                <a16:creationId xmlns:a16="http://schemas.microsoft.com/office/drawing/2014/main" id="{EE3D1484-E465-1B49-BBF8-005B721B2C52}"/>
              </a:ext>
            </a:extLst>
          </p:cNvPr>
          <p:cNvSpPr>
            <a:spLocks noGrp="1"/>
          </p:cNvSpPr>
          <p:nvPr>
            <p:ph idx="1"/>
          </p:nvPr>
        </p:nvSpPr>
        <p:spPr/>
        <p:txBody>
          <a:bodyPr>
            <a:normAutofit/>
          </a:bodyPr>
          <a:lstStyle/>
          <a:p>
            <a:pPr marL="0" indent="0">
              <a:buNone/>
            </a:pPr>
            <a:r>
              <a:rPr lang="en-US" b="1" dirty="0"/>
              <a:t>Don’t Mix Things Up</a:t>
            </a:r>
          </a:p>
          <a:p>
            <a:pPr marL="0" indent="0">
              <a:buNone/>
            </a:pPr>
            <a:r>
              <a:rPr lang="en-US" dirty="0"/>
              <a:t>Separation of concerns is paramount to keeping track of things. While you’re working on feature A, nothing (and no-one) else should be affected by your unfinished code. What if it turns out the feature isn’t necessary anymore? Or if, after 10 commits, you notice that you took a completely wrong approach? Branching is the answer for these problems. And while other version control systems also know branches, Git is the first one to make it work as it should: fast &amp; easy.</a:t>
            </a:r>
          </a:p>
        </p:txBody>
      </p:sp>
      <p:sp>
        <p:nvSpPr>
          <p:cNvPr id="4" name="TextBox 3">
            <a:extLst>
              <a:ext uri="{FF2B5EF4-FFF2-40B4-BE49-F238E27FC236}">
                <a16:creationId xmlns:a16="http://schemas.microsoft.com/office/drawing/2014/main" id="{8D721FB8-9692-9043-A138-808F7068C5B4}"/>
              </a:ext>
            </a:extLst>
          </p:cNvPr>
          <p:cNvSpPr txBox="1"/>
          <p:nvPr/>
        </p:nvSpPr>
        <p:spPr>
          <a:xfrm>
            <a:off x="189781" y="6124755"/>
            <a:ext cx="11818189" cy="369332"/>
          </a:xfrm>
          <a:prstGeom prst="rect">
            <a:avLst/>
          </a:prstGeom>
          <a:noFill/>
        </p:spPr>
        <p:txBody>
          <a:bodyPr wrap="square" rtlCol="0">
            <a:spAutoFit/>
          </a:bodyPr>
          <a:lstStyle/>
          <a:p>
            <a:pPr algn="ctr"/>
            <a:r>
              <a:rPr lang="en-US" dirty="0">
                <a:hlinkClick r:id="rId3"/>
              </a:rPr>
              <a:t>https://www.git-tower.com/learn/git/ebook/en/command-line/appendix/why-git</a:t>
            </a:r>
            <a:r>
              <a:rPr lang="en-US" dirty="0"/>
              <a:t> </a:t>
            </a:r>
          </a:p>
        </p:txBody>
      </p:sp>
      <p:sp>
        <p:nvSpPr>
          <p:cNvPr id="5" name="TextBox 4">
            <a:extLst>
              <a:ext uri="{FF2B5EF4-FFF2-40B4-BE49-F238E27FC236}">
                <a16:creationId xmlns:a16="http://schemas.microsoft.com/office/drawing/2014/main" id="{4F576AEC-78B2-654A-BB0E-738A5047DC79}"/>
              </a:ext>
            </a:extLst>
          </p:cNvPr>
          <p:cNvSpPr txBox="1"/>
          <p:nvPr/>
        </p:nvSpPr>
        <p:spPr>
          <a:xfrm>
            <a:off x="0" y="6488668"/>
            <a:ext cx="12192000" cy="369332"/>
          </a:xfrm>
          <a:prstGeom prst="rect">
            <a:avLst/>
          </a:prstGeom>
          <a:noFill/>
        </p:spPr>
        <p:txBody>
          <a:bodyPr wrap="square">
            <a:spAutoFit/>
          </a:bodyPr>
          <a:lstStyle/>
          <a:p>
            <a:pPr algn="ctr"/>
            <a:r>
              <a:rPr lang="en-US" sz="1800" dirty="0">
                <a:hlinkClick r:id="rId4">
                  <a:extLst>
                    <a:ext uri="{A12FA001-AC4F-418D-AE19-62706E023703}">
                      <ahyp:hlinkClr xmlns:ahyp="http://schemas.microsoft.com/office/drawing/2018/hyperlinkcolor" val="tx"/>
                    </a:ext>
                  </a:extLst>
                </a:hlinkClick>
              </a:rPr>
              <a:t>https://github.com/magic-lantern/bios6642-2022</a:t>
            </a:r>
            <a:r>
              <a:rPr lang="en-US" sz="1800" dirty="0"/>
              <a:t> </a:t>
            </a:r>
            <a:endParaRPr lang="en-US" dirty="0"/>
          </a:p>
        </p:txBody>
      </p:sp>
    </p:spTree>
    <p:extLst>
      <p:ext uri="{BB962C8B-B14F-4D97-AF65-F5344CB8AC3E}">
        <p14:creationId xmlns:p14="http://schemas.microsoft.com/office/powerpoint/2010/main" val="467870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3DD33-A278-A641-95D5-FBB5E4DB6217}"/>
              </a:ext>
            </a:extLst>
          </p:cNvPr>
          <p:cNvSpPr>
            <a:spLocks noGrp="1"/>
          </p:cNvSpPr>
          <p:nvPr>
            <p:ph type="title"/>
          </p:nvPr>
        </p:nvSpPr>
        <p:spPr/>
        <p:txBody>
          <a:bodyPr/>
          <a:lstStyle/>
          <a:p>
            <a:r>
              <a:rPr lang="en-US" dirty="0"/>
              <a:t>Common Terms</a:t>
            </a:r>
          </a:p>
        </p:txBody>
      </p:sp>
      <p:sp>
        <p:nvSpPr>
          <p:cNvPr id="3" name="Content Placeholder 2">
            <a:extLst>
              <a:ext uri="{FF2B5EF4-FFF2-40B4-BE49-F238E27FC236}">
                <a16:creationId xmlns:a16="http://schemas.microsoft.com/office/drawing/2014/main" id="{95162208-E188-4442-AFA6-4DC77B1B1773}"/>
              </a:ext>
            </a:extLst>
          </p:cNvPr>
          <p:cNvSpPr>
            <a:spLocks noGrp="1"/>
          </p:cNvSpPr>
          <p:nvPr>
            <p:ph idx="1"/>
          </p:nvPr>
        </p:nvSpPr>
        <p:spPr/>
        <p:txBody>
          <a:bodyPr numCol="2">
            <a:noAutofit/>
          </a:bodyPr>
          <a:lstStyle/>
          <a:p>
            <a:r>
              <a:rPr lang="en-US" sz="3200" dirty="0"/>
              <a:t>git checkout</a:t>
            </a:r>
          </a:p>
          <a:p>
            <a:r>
              <a:rPr lang="en-US" sz="3200" dirty="0"/>
              <a:t>git status</a:t>
            </a:r>
          </a:p>
          <a:p>
            <a:r>
              <a:rPr lang="en-US" sz="3200" dirty="0"/>
              <a:t>git add</a:t>
            </a:r>
          </a:p>
          <a:p>
            <a:r>
              <a:rPr lang="en-US" sz="3200" dirty="0"/>
              <a:t>git commit</a:t>
            </a:r>
          </a:p>
          <a:p>
            <a:endParaRPr lang="en-US" sz="3200" dirty="0"/>
          </a:p>
          <a:p>
            <a:endParaRPr lang="en-US" sz="3200" dirty="0"/>
          </a:p>
          <a:p>
            <a:r>
              <a:rPr lang="en-US" sz="3200" dirty="0"/>
              <a:t>git push</a:t>
            </a:r>
          </a:p>
          <a:p>
            <a:r>
              <a:rPr lang="en-US" sz="3200" dirty="0"/>
              <a:t>git pull</a:t>
            </a:r>
          </a:p>
          <a:p>
            <a:r>
              <a:rPr lang="en-US" sz="3200" dirty="0"/>
              <a:t>git branch</a:t>
            </a:r>
          </a:p>
          <a:p>
            <a:r>
              <a:rPr lang="en-US" sz="3200" dirty="0"/>
              <a:t>git log</a:t>
            </a:r>
          </a:p>
          <a:p>
            <a:endParaRPr lang="en-US" sz="3200" dirty="0"/>
          </a:p>
        </p:txBody>
      </p:sp>
      <p:sp>
        <p:nvSpPr>
          <p:cNvPr id="4" name="TextBox 3">
            <a:extLst>
              <a:ext uri="{FF2B5EF4-FFF2-40B4-BE49-F238E27FC236}">
                <a16:creationId xmlns:a16="http://schemas.microsoft.com/office/drawing/2014/main" id="{B64CEAFA-93DA-3844-988F-76D2417B2EED}"/>
              </a:ext>
            </a:extLst>
          </p:cNvPr>
          <p:cNvSpPr txBox="1"/>
          <p:nvPr/>
        </p:nvSpPr>
        <p:spPr>
          <a:xfrm>
            <a:off x="0" y="6488668"/>
            <a:ext cx="12192000" cy="369332"/>
          </a:xfrm>
          <a:prstGeom prst="rect">
            <a:avLst/>
          </a:prstGeom>
          <a:noFill/>
        </p:spPr>
        <p:txBody>
          <a:bodyPr wrap="square">
            <a:spAutoFit/>
          </a:bodyPr>
          <a:lstStyle/>
          <a:p>
            <a:pPr algn="ctr"/>
            <a:r>
              <a:rPr lang="en-US" sz="1800" dirty="0">
                <a:hlinkClick r:id="rId3">
                  <a:extLst>
                    <a:ext uri="{A12FA001-AC4F-418D-AE19-62706E023703}">
                      <ahyp:hlinkClr xmlns:ahyp="http://schemas.microsoft.com/office/drawing/2018/hyperlinkcolor" val="tx"/>
                    </a:ext>
                  </a:extLst>
                </a:hlinkClick>
              </a:rPr>
              <a:t>https://github.com/magic-lantern/bios6642-2022</a:t>
            </a:r>
            <a:r>
              <a:rPr lang="en-US" sz="1800" dirty="0"/>
              <a:t> </a:t>
            </a:r>
            <a:endParaRPr lang="en-US" dirty="0"/>
          </a:p>
        </p:txBody>
      </p:sp>
    </p:spTree>
    <p:extLst>
      <p:ext uri="{BB962C8B-B14F-4D97-AF65-F5344CB8AC3E}">
        <p14:creationId xmlns:p14="http://schemas.microsoft.com/office/powerpoint/2010/main" val="3505922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F83A2-296B-0C4F-B027-1214E2F7B62E}"/>
              </a:ext>
            </a:extLst>
          </p:cNvPr>
          <p:cNvSpPr>
            <a:spLocks noGrp="1"/>
          </p:cNvSpPr>
          <p:nvPr>
            <p:ph type="title"/>
          </p:nvPr>
        </p:nvSpPr>
        <p:spPr/>
        <p:txBody>
          <a:bodyPr/>
          <a:lstStyle/>
          <a:p>
            <a:r>
              <a:rPr lang="en-US" dirty="0"/>
              <a:t>Status check</a:t>
            </a:r>
          </a:p>
        </p:txBody>
      </p:sp>
      <p:sp>
        <p:nvSpPr>
          <p:cNvPr id="3" name="Content Placeholder 2">
            <a:extLst>
              <a:ext uri="{FF2B5EF4-FFF2-40B4-BE49-F238E27FC236}">
                <a16:creationId xmlns:a16="http://schemas.microsoft.com/office/drawing/2014/main" id="{DB49024A-68B8-1649-B84D-9B1F7B4F0F03}"/>
              </a:ext>
            </a:extLst>
          </p:cNvPr>
          <p:cNvSpPr>
            <a:spLocks noGrp="1"/>
          </p:cNvSpPr>
          <p:nvPr>
            <p:ph idx="1"/>
          </p:nvPr>
        </p:nvSpPr>
        <p:spPr/>
        <p:txBody>
          <a:bodyPr/>
          <a:lstStyle/>
          <a:p>
            <a:r>
              <a:rPr lang="en-US" dirty="0"/>
              <a:t>https://</a:t>
            </a:r>
            <a:r>
              <a:rPr lang="en-US" dirty="0" err="1"/>
              <a:t>cups.fast.ai</a:t>
            </a:r>
            <a:r>
              <a:rPr lang="en-US" dirty="0"/>
              <a:t>/</a:t>
            </a:r>
            <a:r>
              <a:rPr lang="en-US" dirty="0" err="1"/>
              <a:t>gitandweb</a:t>
            </a:r>
            <a:endParaRPr lang="en-US" dirty="0"/>
          </a:p>
        </p:txBody>
      </p:sp>
    </p:spTree>
    <p:extLst>
      <p:ext uri="{BB962C8B-B14F-4D97-AF65-F5344CB8AC3E}">
        <p14:creationId xmlns:p14="http://schemas.microsoft.com/office/powerpoint/2010/main" val="12800590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D02C4-6AEE-7C46-BCC5-E32D6F614DA7}"/>
              </a:ext>
            </a:extLst>
          </p:cNvPr>
          <p:cNvSpPr>
            <a:spLocks noGrp="1"/>
          </p:cNvSpPr>
          <p:nvPr>
            <p:ph type="title"/>
          </p:nvPr>
        </p:nvSpPr>
        <p:spPr>
          <a:xfrm>
            <a:off x="558970" y="539856"/>
            <a:ext cx="3382297" cy="3281957"/>
          </a:xfrm>
        </p:spPr>
        <p:txBody>
          <a:bodyPr vert="horz" lIns="91440" tIns="45720" rIns="91440" bIns="45720" rtlCol="0" anchor="b">
            <a:normAutofit/>
          </a:bodyPr>
          <a:lstStyle/>
          <a:p>
            <a:r>
              <a:rPr lang="en-US" sz="4200" b="0" i="0" kern="1200" dirty="0">
                <a:solidFill>
                  <a:srgbClr val="EBEBEB"/>
                </a:solidFill>
                <a:latin typeface="+mj-lt"/>
                <a:ea typeface="+mj-ea"/>
                <a:cs typeface="+mj-cs"/>
              </a:rPr>
              <a:t>Complex Software</a:t>
            </a:r>
          </a:p>
        </p:txBody>
      </p:sp>
      <p:sp>
        <p:nvSpPr>
          <p:cNvPr id="4" name="Rectangle 3">
            <a:extLst>
              <a:ext uri="{FF2B5EF4-FFF2-40B4-BE49-F238E27FC236}">
                <a16:creationId xmlns:a16="http://schemas.microsoft.com/office/drawing/2014/main" id="{0B94515D-628F-0D48-AD4F-0BF63E1F1F27}"/>
              </a:ext>
            </a:extLst>
          </p:cNvPr>
          <p:cNvSpPr/>
          <p:nvPr/>
        </p:nvSpPr>
        <p:spPr>
          <a:xfrm>
            <a:off x="6303559" y="5946591"/>
            <a:ext cx="2642070" cy="369332"/>
          </a:xfrm>
          <a:prstGeom prst="rect">
            <a:avLst/>
          </a:prstGeom>
        </p:spPr>
        <p:txBody>
          <a:bodyPr wrap="none">
            <a:spAutoFit/>
          </a:bodyPr>
          <a:lstStyle/>
          <a:p>
            <a:r>
              <a:rPr lang="en-US" dirty="0"/>
              <a:t>https://</a:t>
            </a:r>
            <a:r>
              <a:rPr lang="en-US" dirty="0" err="1"/>
              <a:t>xkcd.com</a:t>
            </a:r>
            <a:r>
              <a:rPr lang="en-US" dirty="0"/>
              <a:t>/722/</a:t>
            </a:r>
          </a:p>
        </p:txBody>
      </p:sp>
      <p:sp>
        <p:nvSpPr>
          <p:cNvPr id="11" name="TextBox 10">
            <a:extLst>
              <a:ext uri="{FF2B5EF4-FFF2-40B4-BE49-F238E27FC236}">
                <a16:creationId xmlns:a16="http://schemas.microsoft.com/office/drawing/2014/main" id="{567E2BDC-3C79-D94B-90C7-E4878CA1F4F9}"/>
              </a:ext>
            </a:extLst>
          </p:cNvPr>
          <p:cNvSpPr txBox="1"/>
          <p:nvPr/>
        </p:nvSpPr>
        <p:spPr>
          <a:xfrm>
            <a:off x="0" y="6488668"/>
            <a:ext cx="12192000" cy="369332"/>
          </a:xfrm>
          <a:prstGeom prst="rect">
            <a:avLst/>
          </a:prstGeom>
          <a:noFill/>
        </p:spPr>
        <p:txBody>
          <a:bodyPr wrap="square">
            <a:spAutoFit/>
          </a:bodyPr>
          <a:lstStyle/>
          <a:p>
            <a:pPr algn="ctr"/>
            <a:r>
              <a:rPr lang="en-US" sz="1800" dirty="0">
                <a:hlinkClick r:id="rId3"/>
              </a:rPr>
              <a:t>https://github.com/magic-lantern/bios6642-2022</a:t>
            </a:r>
            <a:r>
              <a:rPr lang="en-US" sz="1800" dirty="0"/>
              <a:t> </a:t>
            </a:r>
            <a:endParaRPr lang="en-US" dirty="0"/>
          </a:p>
        </p:txBody>
      </p:sp>
      <p:pic>
        <p:nvPicPr>
          <p:cNvPr id="5" name="Picture 4">
            <a:extLst>
              <a:ext uri="{FF2B5EF4-FFF2-40B4-BE49-F238E27FC236}">
                <a16:creationId xmlns:a16="http://schemas.microsoft.com/office/drawing/2014/main" id="{7B5F9684-8616-F04B-B1E2-405F0A27C2BA}"/>
              </a:ext>
            </a:extLst>
          </p:cNvPr>
          <p:cNvPicPr>
            <a:picLocks noChangeAspect="1"/>
          </p:cNvPicPr>
          <p:nvPr/>
        </p:nvPicPr>
        <p:blipFill>
          <a:blip r:embed="rId4"/>
          <a:stretch>
            <a:fillRect/>
          </a:stretch>
        </p:blipFill>
        <p:spPr>
          <a:xfrm>
            <a:off x="3778180" y="2282650"/>
            <a:ext cx="7977684" cy="3444909"/>
          </a:xfrm>
          <a:prstGeom prst="rect">
            <a:avLst/>
          </a:prstGeom>
        </p:spPr>
      </p:pic>
    </p:spTree>
    <p:extLst>
      <p:ext uri="{BB962C8B-B14F-4D97-AF65-F5344CB8AC3E}">
        <p14:creationId xmlns:p14="http://schemas.microsoft.com/office/powerpoint/2010/main" val="2598083218"/>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7D0E5-9F3F-B841-9F68-3DD4E00F48D8}"/>
              </a:ext>
            </a:extLst>
          </p:cNvPr>
          <p:cNvSpPr>
            <a:spLocks noGrp="1"/>
          </p:cNvSpPr>
          <p:nvPr>
            <p:ph type="title"/>
          </p:nvPr>
        </p:nvSpPr>
        <p:spPr/>
        <p:txBody>
          <a:bodyPr/>
          <a:lstStyle/>
          <a:p>
            <a:r>
              <a:rPr lang="en-US" dirty="0"/>
              <a:t>Best Practices Git</a:t>
            </a:r>
          </a:p>
        </p:txBody>
      </p:sp>
      <p:sp>
        <p:nvSpPr>
          <p:cNvPr id="3" name="Content Placeholder 2">
            <a:extLst>
              <a:ext uri="{FF2B5EF4-FFF2-40B4-BE49-F238E27FC236}">
                <a16:creationId xmlns:a16="http://schemas.microsoft.com/office/drawing/2014/main" id="{1E883AB3-4429-A847-8ADF-AAF5D95BC4DD}"/>
              </a:ext>
            </a:extLst>
          </p:cNvPr>
          <p:cNvSpPr>
            <a:spLocks noGrp="1"/>
          </p:cNvSpPr>
          <p:nvPr>
            <p:ph idx="1"/>
          </p:nvPr>
        </p:nvSpPr>
        <p:spPr>
          <a:xfrm>
            <a:off x="1166829" y="2377869"/>
            <a:ext cx="9722312" cy="4029312"/>
          </a:xfrm>
        </p:spPr>
        <p:txBody>
          <a:bodyPr>
            <a:normAutofit/>
          </a:bodyPr>
          <a:lstStyle/>
          <a:p>
            <a:r>
              <a:rPr lang="en-US" sz="2400" dirty="0"/>
              <a:t>Make git part of your workflow. Git integrates with RStudio, Visual Studio Code, and many other common editors</a:t>
            </a:r>
          </a:p>
          <a:p>
            <a:r>
              <a:rPr lang="en-US" sz="2400" dirty="0"/>
              <a:t>Commit at least daily – preferably anytime you solve a major problem or have done something worth keeping</a:t>
            </a:r>
          </a:p>
          <a:p>
            <a:r>
              <a:rPr lang="en-US" sz="2400" dirty="0"/>
              <a:t>Push changes immediately after a commit</a:t>
            </a:r>
          </a:p>
          <a:p>
            <a:r>
              <a:rPr lang="en-US" sz="2400" dirty="0"/>
              <a:t>Write detailed commit messages. Your future self will thank you!</a:t>
            </a:r>
          </a:p>
          <a:p>
            <a:r>
              <a:rPr lang="en-US" sz="2400" dirty="0"/>
              <a:t>Everything committed can be undone.</a:t>
            </a:r>
          </a:p>
          <a:p>
            <a:r>
              <a:rPr lang="en-US" sz="2400" dirty="0"/>
              <a:t>Do not commit passwords, Protected Health Information, or other sensitive data</a:t>
            </a:r>
          </a:p>
        </p:txBody>
      </p:sp>
      <p:sp>
        <p:nvSpPr>
          <p:cNvPr id="4" name="TextBox 3">
            <a:extLst>
              <a:ext uri="{FF2B5EF4-FFF2-40B4-BE49-F238E27FC236}">
                <a16:creationId xmlns:a16="http://schemas.microsoft.com/office/drawing/2014/main" id="{30A738BD-E32E-1149-B969-ABBA6A06C573}"/>
              </a:ext>
            </a:extLst>
          </p:cNvPr>
          <p:cNvSpPr txBox="1"/>
          <p:nvPr/>
        </p:nvSpPr>
        <p:spPr>
          <a:xfrm>
            <a:off x="0" y="6488668"/>
            <a:ext cx="12192000" cy="369332"/>
          </a:xfrm>
          <a:prstGeom prst="rect">
            <a:avLst/>
          </a:prstGeom>
          <a:noFill/>
        </p:spPr>
        <p:txBody>
          <a:bodyPr wrap="square">
            <a:spAutoFit/>
          </a:bodyPr>
          <a:lstStyle/>
          <a:p>
            <a:pPr algn="ctr"/>
            <a:r>
              <a:rPr lang="en-US" sz="1800" dirty="0">
                <a:hlinkClick r:id="rId3">
                  <a:extLst>
                    <a:ext uri="{A12FA001-AC4F-418D-AE19-62706E023703}">
                      <ahyp:hlinkClr xmlns:ahyp="http://schemas.microsoft.com/office/drawing/2018/hyperlinkcolor" val="tx"/>
                    </a:ext>
                  </a:extLst>
                </a:hlinkClick>
              </a:rPr>
              <a:t>https://github.com/magic-lantern/bios6642-2022</a:t>
            </a:r>
            <a:r>
              <a:rPr lang="en-US" sz="1800" dirty="0"/>
              <a:t> </a:t>
            </a:r>
            <a:endParaRPr lang="en-US" dirty="0"/>
          </a:p>
        </p:txBody>
      </p:sp>
    </p:spTree>
    <p:extLst>
      <p:ext uri="{BB962C8B-B14F-4D97-AF65-F5344CB8AC3E}">
        <p14:creationId xmlns:p14="http://schemas.microsoft.com/office/powerpoint/2010/main" val="2079249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7D0E5-9F3F-B841-9F68-3DD4E00F48D8}"/>
              </a:ext>
            </a:extLst>
          </p:cNvPr>
          <p:cNvSpPr>
            <a:spLocks noGrp="1"/>
          </p:cNvSpPr>
          <p:nvPr>
            <p:ph type="title"/>
          </p:nvPr>
        </p:nvSpPr>
        <p:spPr/>
        <p:txBody>
          <a:bodyPr/>
          <a:lstStyle/>
          <a:p>
            <a:r>
              <a:rPr lang="en-US" dirty="0"/>
              <a:t>Best Practices Git</a:t>
            </a:r>
          </a:p>
        </p:txBody>
      </p:sp>
      <p:sp>
        <p:nvSpPr>
          <p:cNvPr id="3" name="Content Placeholder 2">
            <a:extLst>
              <a:ext uri="{FF2B5EF4-FFF2-40B4-BE49-F238E27FC236}">
                <a16:creationId xmlns:a16="http://schemas.microsoft.com/office/drawing/2014/main" id="{1E883AB3-4429-A847-8ADF-AAF5D95BC4DD}"/>
              </a:ext>
            </a:extLst>
          </p:cNvPr>
          <p:cNvSpPr>
            <a:spLocks noGrp="1"/>
          </p:cNvSpPr>
          <p:nvPr>
            <p:ph idx="1"/>
          </p:nvPr>
        </p:nvSpPr>
        <p:spPr>
          <a:xfrm>
            <a:off x="1154954" y="2603500"/>
            <a:ext cx="9722312" cy="4029312"/>
          </a:xfrm>
        </p:spPr>
        <p:txBody>
          <a:bodyPr>
            <a:normAutofit/>
          </a:bodyPr>
          <a:lstStyle/>
          <a:p>
            <a:pPr marL="0" indent="0">
              <a:buNone/>
            </a:pPr>
            <a:r>
              <a:rPr lang="en-US" sz="2400" b="1" dirty="0"/>
              <a:t>When Working with others:</a:t>
            </a:r>
          </a:p>
          <a:p>
            <a:r>
              <a:rPr lang="en-US" sz="2400" dirty="0"/>
              <a:t>Commit often</a:t>
            </a:r>
          </a:p>
          <a:p>
            <a:r>
              <a:rPr lang="en-US" sz="2400" dirty="0"/>
              <a:t>Branching is helpful</a:t>
            </a:r>
          </a:p>
          <a:p>
            <a:r>
              <a:rPr lang="en-US" sz="2400" dirty="0"/>
              <a:t>Pull before you push</a:t>
            </a:r>
          </a:p>
        </p:txBody>
      </p:sp>
      <p:sp>
        <p:nvSpPr>
          <p:cNvPr id="4" name="TextBox 3">
            <a:extLst>
              <a:ext uri="{FF2B5EF4-FFF2-40B4-BE49-F238E27FC236}">
                <a16:creationId xmlns:a16="http://schemas.microsoft.com/office/drawing/2014/main" id="{53983BA0-3ECF-B84A-BF17-B0BAA1EAE705}"/>
              </a:ext>
            </a:extLst>
          </p:cNvPr>
          <p:cNvSpPr txBox="1"/>
          <p:nvPr/>
        </p:nvSpPr>
        <p:spPr>
          <a:xfrm>
            <a:off x="0" y="6488668"/>
            <a:ext cx="12192000" cy="369332"/>
          </a:xfrm>
          <a:prstGeom prst="rect">
            <a:avLst/>
          </a:prstGeom>
          <a:noFill/>
        </p:spPr>
        <p:txBody>
          <a:bodyPr wrap="square">
            <a:spAutoFit/>
          </a:bodyPr>
          <a:lstStyle/>
          <a:p>
            <a:pPr algn="ctr"/>
            <a:r>
              <a:rPr lang="en-US" sz="1800" dirty="0">
                <a:hlinkClick r:id="rId3">
                  <a:extLst>
                    <a:ext uri="{A12FA001-AC4F-418D-AE19-62706E023703}">
                      <ahyp:hlinkClr xmlns:ahyp="http://schemas.microsoft.com/office/drawing/2018/hyperlinkcolor" val="tx"/>
                    </a:ext>
                  </a:extLst>
                </a:hlinkClick>
              </a:rPr>
              <a:t>https://github.com/magic-lantern/bios6642-2022</a:t>
            </a:r>
            <a:r>
              <a:rPr lang="en-US" sz="1800" dirty="0"/>
              <a:t> </a:t>
            </a:r>
            <a:endParaRPr lang="en-US" dirty="0"/>
          </a:p>
        </p:txBody>
      </p:sp>
    </p:spTree>
    <p:extLst>
      <p:ext uri="{BB962C8B-B14F-4D97-AF65-F5344CB8AC3E}">
        <p14:creationId xmlns:p14="http://schemas.microsoft.com/office/powerpoint/2010/main" val="3571416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0AB29-9426-9B43-8DDD-92C28E813B24}"/>
              </a:ext>
            </a:extLst>
          </p:cNvPr>
          <p:cNvSpPr>
            <a:spLocks noGrp="1"/>
          </p:cNvSpPr>
          <p:nvPr>
            <p:ph type="title"/>
          </p:nvPr>
        </p:nvSpPr>
        <p:spPr/>
        <p:txBody>
          <a:bodyPr/>
          <a:lstStyle/>
          <a:p>
            <a:r>
              <a:rPr lang="en-US" dirty="0"/>
              <a:t>Git Branching</a:t>
            </a:r>
          </a:p>
        </p:txBody>
      </p:sp>
      <p:pic>
        <p:nvPicPr>
          <p:cNvPr id="5" name="Content Placeholder 4">
            <a:extLst>
              <a:ext uri="{FF2B5EF4-FFF2-40B4-BE49-F238E27FC236}">
                <a16:creationId xmlns:a16="http://schemas.microsoft.com/office/drawing/2014/main" id="{9C0D6EC6-FFB6-D440-B253-3D6322C227A5}"/>
              </a:ext>
            </a:extLst>
          </p:cNvPr>
          <p:cNvPicPr>
            <a:picLocks noGrp="1" noChangeAspect="1"/>
          </p:cNvPicPr>
          <p:nvPr>
            <p:ph idx="1"/>
          </p:nvPr>
        </p:nvPicPr>
        <p:blipFill>
          <a:blip r:embed="rId3"/>
          <a:stretch>
            <a:fillRect/>
          </a:stretch>
        </p:blipFill>
        <p:spPr>
          <a:xfrm>
            <a:off x="-96155" y="2691888"/>
            <a:ext cx="6191745" cy="2956558"/>
          </a:xfrm>
        </p:spPr>
      </p:pic>
      <p:pic>
        <p:nvPicPr>
          <p:cNvPr id="7" name="Picture 6">
            <a:extLst>
              <a:ext uri="{FF2B5EF4-FFF2-40B4-BE49-F238E27FC236}">
                <a16:creationId xmlns:a16="http://schemas.microsoft.com/office/drawing/2014/main" id="{42D1DF60-DD51-A249-965F-B226EE9CE2B5}"/>
              </a:ext>
            </a:extLst>
          </p:cNvPr>
          <p:cNvPicPr>
            <a:picLocks noChangeAspect="1"/>
          </p:cNvPicPr>
          <p:nvPr/>
        </p:nvPicPr>
        <p:blipFill>
          <a:blip r:embed="rId4"/>
          <a:stretch>
            <a:fillRect/>
          </a:stretch>
        </p:blipFill>
        <p:spPr>
          <a:xfrm>
            <a:off x="5578997" y="1856299"/>
            <a:ext cx="7321631" cy="4191634"/>
          </a:xfrm>
          <a:prstGeom prst="rect">
            <a:avLst/>
          </a:prstGeom>
        </p:spPr>
      </p:pic>
      <p:sp>
        <p:nvSpPr>
          <p:cNvPr id="6" name="TextBox 5">
            <a:extLst>
              <a:ext uri="{FF2B5EF4-FFF2-40B4-BE49-F238E27FC236}">
                <a16:creationId xmlns:a16="http://schemas.microsoft.com/office/drawing/2014/main" id="{D3E7571B-A7D0-EF49-A10C-29442411033D}"/>
              </a:ext>
            </a:extLst>
          </p:cNvPr>
          <p:cNvSpPr txBox="1"/>
          <p:nvPr/>
        </p:nvSpPr>
        <p:spPr>
          <a:xfrm>
            <a:off x="0" y="6488668"/>
            <a:ext cx="12192000" cy="369332"/>
          </a:xfrm>
          <a:prstGeom prst="rect">
            <a:avLst/>
          </a:prstGeom>
          <a:noFill/>
        </p:spPr>
        <p:txBody>
          <a:bodyPr wrap="square">
            <a:spAutoFit/>
          </a:bodyPr>
          <a:lstStyle/>
          <a:p>
            <a:pPr algn="ctr"/>
            <a:r>
              <a:rPr lang="en-US" sz="1800" dirty="0">
                <a:hlinkClick r:id="rId5">
                  <a:extLst>
                    <a:ext uri="{A12FA001-AC4F-418D-AE19-62706E023703}">
                      <ahyp:hlinkClr xmlns:ahyp="http://schemas.microsoft.com/office/drawing/2018/hyperlinkcolor" val="tx"/>
                    </a:ext>
                  </a:extLst>
                </a:hlinkClick>
              </a:rPr>
              <a:t>https://github.com/magic-lantern/bios6642-2022</a:t>
            </a:r>
            <a:r>
              <a:rPr lang="en-US" sz="1800" dirty="0"/>
              <a:t> </a:t>
            </a:r>
            <a:endParaRPr lang="en-US" dirty="0"/>
          </a:p>
        </p:txBody>
      </p:sp>
    </p:spTree>
    <p:extLst>
      <p:ext uri="{BB962C8B-B14F-4D97-AF65-F5344CB8AC3E}">
        <p14:creationId xmlns:p14="http://schemas.microsoft.com/office/powerpoint/2010/main" val="4164253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E5AFD-1F6B-074D-96BD-E22B021035AD}"/>
              </a:ext>
            </a:extLst>
          </p:cNvPr>
          <p:cNvSpPr>
            <a:spLocks noGrp="1"/>
          </p:cNvSpPr>
          <p:nvPr>
            <p:ph type="title"/>
          </p:nvPr>
        </p:nvSpPr>
        <p:spPr/>
        <p:txBody>
          <a:bodyPr/>
          <a:lstStyle/>
          <a:p>
            <a:r>
              <a:rPr lang="en-US" dirty="0"/>
              <a:t>Git limitations</a:t>
            </a:r>
          </a:p>
        </p:txBody>
      </p:sp>
      <p:sp>
        <p:nvSpPr>
          <p:cNvPr id="3" name="Content Placeholder 2">
            <a:extLst>
              <a:ext uri="{FF2B5EF4-FFF2-40B4-BE49-F238E27FC236}">
                <a16:creationId xmlns:a16="http://schemas.microsoft.com/office/drawing/2014/main" id="{F07D8F9F-52BD-5649-8C54-104BD7F803FB}"/>
              </a:ext>
            </a:extLst>
          </p:cNvPr>
          <p:cNvSpPr>
            <a:spLocks noGrp="1"/>
          </p:cNvSpPr>
          <p:nvPr>
            <p:ph idx="1"/>
          </p:nvPr>
        </p:nvSpPr>
        <p:spPr/>
        <p:txBody>
          <a:bodyPr/>
          <a:lstStyle/>
          <a:p>
            <a:r>
              <a:rPr lang="en-US" dirty="0"/>
              <a:t>Complexity (geared toward command-line)</a:t>
            </a:r>
          </a:p>
          <a:p>
            <a:r>
              <a:rPr lang="en-US" dirty="0"/>
              <a:t>Binary files</a:t>
            </a:r>
          </a:p>
          <a:p>
            <a:r>
              <a:rPr lang="en-US" dirty="0"/>
              <a:t>Lack of fine-grained security controls</a:t>
            </a:r>
          </a:p>
        </p:txBody>
      </p:sp>
      <p:sp>
        <p:nvSpPr>
          <p:cNvPr id="4" name="TextBox 3">
            <a:extLst>
              <a:ext uri="{FF2B5EF4-FFF2-40B4-BE49-F238E27FC236}">
                <a16:creationId xmlns:a16="http://schemas.microsoft.com/office/drawing/2014/main" id="{97B6B6EB-6A25-1C48-805E-A331C04443FE}"/>
              </a:ext>
            </a:extLst>
          </p:cNvPr>
          <p:cNvSpPr txBox="1"/>
          <p:nvPr/>
        </p:nvSpPr>
        <p:spPr>
          <a:xfrm>
            <a:off x="0" y="6488668"/>
            <a:ext cx="12192000" cy="369332"/>
          </a:xfrm>
          <a:prstGeom prst="rect">
            <a:avLst/>
          </a:prstGeom>
          <a:noFill/>
        </p:spPr>
        <p:txBody>
          <a:bodyPr wrap="square">
            <a:spAutoFit/>
          </a:bodyPr>
          <a:lstStyle/>
          <a:p>
            <a:pPr algn="ctr"/>
            <a:r>
              <a:rPr lang="en-US" sz="1800" dirty="0">
                <a:hlinkClick r:id="rId3">
                  <a:extLst>
                    <a:ext uri="{A12FA001-AC4F-418D-AE19-62706E023703}">
                      <ahyp:hlinkClr xmlns:ahyp="http://schemas.microsoft.com/office/drawing/2018/hyperlinkcolor" val="tx"/>
                    </a:ext>
                  </a:extLst>
                </a:hlinkClick>
              </a:rPr>
              <a:t>https://github.com/magic-lantern/bios6642-2022</a:t>
            </a:r>
            <a:r>
              <a:rPr lang="en-US" sz="1800" dirty="0"/>
              <a:t> </a:t>
            </a:r>
            <a:endParaRPr lang="en-US" dirty="0"/>
          </a:p>
        </p:txBody>
      </p:sp>
    </p:spTree>
    <p:extLst>
      <p:ext uri="{BB962C8B-B14F-4D97-AF65-F5344CB8AC3E}">
        <p14:creationId xmlns:p14="http://schemas.microsoft.com/office/powerpoint/2010/main" val="3016936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FE346-704C-2846-A7A0-1BB4A43F9F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A56B949-1038-6543-B849-A125314EBDC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00B6609-AE0D-694F-955E-C830260E6497}"/>
              </a:ext>
            </a:extLst>
          </p:cNvPr>
          <p:cNvPicPr>
            <a:picLocks noChangeAspect="1"/>
          </p:cNvPicPr>
          <p:nvPr/>
        </p:nvPicPr>
        <p:blipFill rotWithShape="1">
          <a:blip r:embed="rId3"/>
          <a:srcRect l="4851" t="4477" r="5157" b="9590"/>
          <a:stretch/>
        </p:blipFill>
        <p:spPr>
          <a:xfrm>
            <a:off x="985652" y="-57403"/>
            <a:ext cx="10058400" cy="6915403"/>
          </a:xfrm>
          <a:prstGeom prst="rect">
            <a:avLst/>
          </a:prstGeom>
        </p:spPr>
      </p:pic>
    </p:spTree>
    <p:extLst>
      <p:ext uri="{BB962C8B-B14F-4D97-AF65-F5344CB8AC3E}">
        <p14:creationId xmlns:p14="http://schemas.microsoft.com/office/powerpoint/2010/main" val="24078609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2542C-B36E-0D48-86F0-A7768B3393CA}"/>
              </a:ext>
            </a:extLst>
          </p:cNvPr>
          <p:cNvSpPr>
            <a:spLocks noGrp="1"/>
          </p:cNvSpPr>
          <p:nvPr>
            <p:ph type="title"/>
          </p:nvPr>
        </p:nvSpPr>
        <p:spPr/>
        <p:txBody>
          <a:bodyPr/>
          <a:lstStyle/>
          <a:p>
            <a:r>
              <a:rPr lang="en-US" dirty="0"/>
              <a:t>How to get Git</a:t>
            </a:r>
          </a:p>
        </p:txBody>
      </p:sp>
      <p:sp>
        <p:nvSpPr>
          <p:cNvPr id="3" name="Content Placeholder 2">
            <a:extLst>
              <a:ext uri="{FF2B5EF4-FFF2-40B4-BE49-F238E27FC236}">
                <a16:creationId xmlns:a16="http://schemas.microsoft.com/office/drawing/2014/main" id="{DFA2F17E-ABCD-5F43-9E2B-B93172A76CF8}"/>
              </a:ext>
            </a:extLst>
          </p:cNvPr>
          <p:cNvSpPr>
            <a:spLocks noGrp="1"/>
          </p:cNvSpPr>
          <p:nvPr>
            <p:ph idx="1"/>
          </p:nvPr>
        </p:nvSpPr>
        <p:spPr/>
        <p:txBody>
          <a:bodyPr/>
          <a:lstStyle/>
          <a:p>
            <a:r>
              <a:rPr lang="en-US" dirty="0"/>
              <a:t>https://</a:t>
            </a:r>
            <a:r>
              <a:rPr lang="en-US" dirty="0" err="1"/>
              <a:t>desktop.github.com</a:t>
            </a:r>
            <a:r>
              <a:rPr lang="en-US" dirty="0"/>
              <a:t>/</a:t>
            </a:r>
          </a:p>
          <a:p>
            <a:r>
              <a:rPr lang="en-US" dirty="0"/>
              <a:t>https://</a:t>
            </a:r>
            <a:r>
              <a:rPr lang="en-US" dirty="0" err="1"/>
              <a:t>www.gitkraken.com</a:t>
            </a:r>
            <a:r>
              <a:rPr lang="en-US" dirty="0"/>
              <a:t>/</a:t>
            </a:r>
          </a:p>
          <a:p>
            <a:r>
              <a:rPr lang="en-US" dirty="0"/>
              <a:t>Your favorite IDE &amp; OS – plugin may be required</a:t>
            </a:r>
          </a:p>
          <a:p>
            <a:pPr lvl="1"/>
            <a:r>
              <a:rPr lang="en-US" dirty="0"/>
              <a:t>JetBrains’ products</a:t>
            </a:r>
          </a:p>
          <a:p>
            <a:pPr lvl="1"/>
            <a:r>
              <a:rPr lang="en-US" dirty="0"/>
              <a:t>MATLAB</a:t>
            </a:r>
          </a:p>
          <a:p>
            <a:pPr lvl="1"/>
            <a:r>
              <a:rPr lang="en-US" dirty="0" err="1"/>
              <a:t>Rstudio</a:t>
            </a:r>
            <a:endParaRPr lang="en-US" dirty="0"/>
          </a:p>
          <a:p>
            <a:pPr lvl="1"/>
            <a:r>
              <a:rPr lang="en-US" dirty="0"/>
              <a:t>Visual Studio/Visual Studio Code</a:t>
            </a:r>
          </a:p>
          <a:p>
            <a:pPr lvl="1"/>
            <a:r>
              <a:rPr lang="en-US" dirty="0"/>
              <a:t>vim</a:t>
            </a:r>
          </a:p>
          <a:p>
            <a:pPr lvl="1"/>
            <a:endParaRPr lang="en-US" dirty="0"/>
          </a:p>
        </p:txBody>
      </p:sp>
      <p:sp>
        <p:nvSpPr>
          <p:cNvPr id="4" name="TextBox 3">
            <a:extLst>
              <a:ext uri="{FF2B5EF4-FFF2-40B4-BE49-F238E27FC236}">
                <a16:creationId xmlns:a16="http://schemas.microsoft.com/office/drawing/2014/main" id="{5FDB42A6-DAA8-BD4B-979F-F902E08D9588}"/>
              </a:ext>
            </a:extLst>
          </p:cNvPr>
          <p:cNvSpPr txBox="1"/>
          <p:nvPr/>
        </p:nvSpPr>
        <p:spPr>
          <a:xfrm>
            <a:off x="0" y="6488668"/>
            <a:ext cx="12192000" cy="369332"/>
          </a:xfrm>
          <a:prstGeom prst="rect">
            <a:avLst/>
          </a:prstGeom>
          <a:noFill/>
        </p:spPr>
        <p:txBody>
          <a:bodyPr wrap="square">
            <a:spAutoFit/>
          </a:bodyPr>
          <a:lstStyle/>
          <a:p>
            <a:pPr algn="ctr"/>
            <a:r>
              <a:rPr lang="en-US" sz="1800" dirty="0">
                <a:hlinkClick r:id="rId2">
                  <a:extLst>
                    <a:ext uri="{A12FA001-AC4F-418D-AE19-62706E023703}">
                      <ahyp:hlinkClr xmlns:ahyp="http://schemas.microsoft.com/office/drawing/2018/hyperlinkcolor" val="tx"/>
                    </a:ext>
                  </a:extLst>
                </a:hlinkClick>
              </a:rPr>
              <a:t>https://github.com/magic-lantern/bios6642-2022</a:t>
            </a:r>
            <a:r>
              <a:rPr lang="en-US" sz="1800" dirty="0"/>
              <a:t> </a:t>
            </a:r>
            <a:endParaRPr lang="en-US" dirty="0"/>
          </a:p>
        </p:txBody>
      </p:sp>
    </p:spTree>
    <p:extLst>
      <p:ext uri="{BB962C8B-B14F-4D97-AF65-F5344CB8AC3E}">
        <p14:creationId xmlns:p14="http://schemas.microsoft.com/office/powerpoint/2010/main" val="179992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D02C4-6AEE-7C46-BCC5-E32D6F614DA7}"/>
              </a:ext>
            </a:extLst>
          </p:cNvPr>
          <p:cNvSpPr>
            <a:spLocks noGrp="1"/>
          </p:cNvSpPr>
          <p:nvPr>
            <p:ph type="title"/>
          </p:nvPr>
        </p:nvSpPr>
        <p:spPr>
          <a:xfrm>
            <a:off x="558970" y="539856"/>
            <a:ext cx="3382297" cy="3281957"/>
          </a:xfrm>
        </p:spPr>
        <p:txBody>
          <a:bodyPr vert="horz" lIns="91440" tIns="45720" rIns="91440" bIns="45720" rtlCol="0" anchor="b">
            <a:normAutofit/>
          </a:bodyPr>
          <a:lstStyle/>
          <a:p>
            <a:r>
              <a:rPr lang="en-US" sz="4200" b="0" i="0" kern="1200" dirty="0">
                <a:solidFill>
                  <a:srgbClr val="EBEBEB"/>
                </a:solidFill>
                <a:latin typeface="+mj-lt"/>
                <a:ea typeface="+mj-ea"/>
                <a:cs typeface="+mj-cs"/>
              </a:rPr>
              <a:t>Developing Software</a:t>
            </a:r>
          </a:p>
        </p:txBody>
      </p:sp>
      <p:pic>
        <p:nvPicPr>
          <p:cNvPr id="1028" name="Picture 4" descr="Tasks">
            <a:extLst>
              <a:ext uri="{FF2B5EF4-FFF2-40B4-BE49-F238E27FC236}">
                <a16:creationId xmlns:a16="http://schemas.microsoft.com/office/drawing/2014/main" id="{6A818F4E-4257-524C-9A19-1E741966E8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8879" y="668739"/>
            <a:ext cx="3104635" cy="52092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D96338E-D788-DC4B-982C-D78E7C989A8C}"/>
              </a:ext>
            </a:extLst>
          </p:cNvPr>
          <p:cNvSpPr/>
          <p:nvPr/>
        </p:nvSpPr>
        <p:spPr>
          <a:xfrm>
            <a:off x="4301457" y="5892000"/>
            <a:ext cx="2824812" cy="369332"/>
          </a:xfrm>
          <a:prstGeom prst="rect">
            <a:avLst/>
          </a:prstGeom>
        </p:spPr>
        <p:txBody>
          <a:bodyPr wrap="none">
            <a:spAutoFit/>
          </a:bodyPr>
          <a:lstStyle/>
          <a:p>
            <a:r>
              <a:rPr lang="en-US" dirty="0"/>
              <a:t>https://</a:t>
            </a:r>
            <a:r>
              <a:rPr lang="en-US" dirty="0" err="1"/>
              <a:t>xkcd.com</a:t>
            </a:r>
            <a:r>
              <a:rPr lang="en-US" dirty="0"/>
              <a:t>/2610/</a:t>
            </a:r>
          </a:p>
        </p:txBody>
      </p:sp>
      <p:sp>
        <p:nvSpPr>
          <p:cNvPr id="7" name="Rectangle 6">
            <a:extLst>
              <a:ext uri="{FF2B5EF4-FFF2-40B4-BE49-F238E27FC236}">
                <a16:creationId xmlns:a16="http://schemas.microsoft.com/office/drawing/2014/main" id="{E5FC1D53-8DE2-314F-BAA6-97A63A22B022}"/>
              </a:ext>
            </a:extLst>
          </p:cNvPr>
          <p:cNvSpPr/>
          <p:nvPr/>
        </p:nvSpPr>
        <p:spPr>
          <a:xfrm>
            <a:off x="8341194" y="5932943"/>
            <a:ext cx="2824812" cy="369332"/>
          </a:xfrm>
          <a:prstGeom prst="rect">
            <a:avLst/>
          </a:prstGeom>
        </p:spPr>
        <p:txBody>
          <a:bodyPr wrap="none">
            <a:spAutoFit/>
          </a:bodyPr>
          <a:lstStyle/>
          <a:p>
            <a:r>
              <a:rPr lang="en-US" dirty="0"/>
              <a:t>https://</a:t>
            </a:r>
            <a:r>
              <a:rPr lang="en-US" dirty="0" err="1"/>
              <a:t>xkcd.com</a:t>
            </a:r>
            <a:r>
              <a:rPr lang="en-US" dirty="0"/>
              <a:t>/1425/</a:t>
            </a:r>
          </a:p>
        </p:txBody>
      </p:sp>
      <p:sp>
        <p:nvSpPr>
          <p:cNvPr id="14" name="TextBox 13">
            <a:extLst>
              <a:ext uri="{FF2B5EF4-FFF2-40B4-BE49-F238E27FC236}">
                <a16:creationId xmlns:a16="http://schemas.microsoft.com/office/drawing/2014/main" id="{29AA1D32-5C1D-0E4B-93AA-BF2B903D2839}"/>
              </a:ext>
            </a:extLst>
          </p:cNvPr>
          <p:cNvSpPr txBox="1"/>
          <p:nvPr/>
        </p:nvSpPr>
        <p:spPr>
          <a:xfrm>
            <a:off x="0" y="6488668"/>
            <a:ext cx="12192000" cy="369332"/>
          </a:xfrm>
          <a:prstGeom prst="rect">
            <a:avLst/>
          </a:prstGeom>
          <a:noFill/>
        </p:spPr>
        <p:txBody>
          <a:bodyPr wrap="square">
            <a:spAutoFit/>
          </a:bodyPr>
          <a:lstStyle/>
          <a:p>
            <a:pPr algn="ctr"/>
            <a:r>
              <a:rPr lang="en-US" sz="1800" dirty="0">
                <a:hlinkClick r:id="rId4"/>
              </a:rPr>
              <a:t>https://github.com/magic-lantern/bios6642-2022</a:t>
            </a:r>
            <a:r>
              <a:rPr lang="en-US" sz="1800" dirty="0"/>
              <a:t> </a:t>
            </a:r>
            <a:endParaRPr lang="en-US" dirty="0"/>
          </a:p>
        </p:txBody>
      </p:sp>
      <p:pic>
        <p:nvPicPr>
          <p:cNvPr id="5" name="Picture 4">
            <a:extLst>
              <a:ext uri="{FF2B5EF4-FFF2-40B4-BE49-F238E27FC236}">
                <a16:creationId xmlns:a16="http://schemas.microsoft.com/office/drawing/2014/main" id="{30F6372C-A3A1-B74F-BED1-C044E1FBA757}"/>
              </a:ext>
            </a:extLst>
          </p:cNvPr>
          <p:cNvPicPr>
            <a:picLocks noChangeAspect="1"/>
          </p:cNvPicPr>
          <p:nvPr/>
        </p:nvPicPr>
        <p:blipFill>
          <a:blip r:embed="rId5"/>
          <a:stretch>
            <a:fillRect/>
          </a:stretch>
        </p:blipFill>
        <p:spPr>
          <a:xfrm>
            <a:off x="4009293" y="923192"/>
            <a:ext cx="3555651" cy="4835685"/>
          </a:xfrm>
          <a:prstGeom prst="rect">
            <a:avLst/>
          </a:prstGeom>
        </p:spPr>
      </p:pic>
    </p:spTree>
    <p:extLst>
      <p:ext uri="{BB962C8B-B14F-4D97-AF65-F5344CB8AC3E}">
        <p14:creationId xmlns:p14="http://schemas.microsoft.com/office/powerpoint/2010/main" val="26488267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F83A2-296B-0C4F-B027-1214E2F7B62E}"/>
              </a:ext>
            </a:extLst>
          </p:cNvPr>
          <p:cNvSpPr>
            <a:spLocks noGrp="1"/>
          </p:cNvSpPr>
          <p:nvPr>
            <p:ph type="title"/>
          </p:nvPr>
        </p:nvSpPr>
        <p:spPr/>
        <p:txBody>
          <a:bodyPr/>
          <a:lstStyle/>
          <a:p>
            <a:r>
              <a:rPr lang="en-US" dirty="0"/>
              <a:t>Status check</a:t>
            </a:r>
          </a:p>
        </p:txBody>
      </p:sp>
      <p:sp>
        <p:nvSpPr>
          <p:cNvPr id="3" name="Content Placeholder 2">
            <a:extLst>
              <a:ext uri="{FF2B5EF4-FFF2-40B4-BE49-F238E27FC236}">
                <a16:creationId xmlns:a16="http://schemas.microsoft.com/office/drawing/2014/main" id="{DB49024A-68B8-1649-B84D-9B1F7B4F0F03}"/>
              </a:ext>
            </a:extLst>
          </p:cNvPr>
          <p:cNvSpPr>
            <a:spLocks noGrp="1"/>
          </p:cNvSpPr>
          <p:nvPr>
            <p:ph idx="1"/>
          </p:nvPr>
        </p:nvSpPr>
        <p:spPr/>
        <p:txBody>
          <a:bodyPr/>
          <a:lstStyle/>
          <a:p>
            <a:pPr marL="0" indent="0">
              <a:buNone/>
            </a:pPr>
            <a:r>
              <a:rPr lang="en-US" dirty="0"/>
              <a:t>Close your browser window first if you still have it open</a:t>
            </a:r>
          </a:p>
          <a:p>
            <a:endParaRPr lang="en-US" dirty="0"/>
          </a:p>
          <a:p>
            <a:pPr marL="0" indent="0">
              <a:buNone/>
            </a:pPr>
            <a:r>
              <a:rPr lang="en-US" dirty="0"/>
              <a:t>https://</a:t>
            </a:r>
            <a:r>
              <a:rPr lang="en-US" dirty="0" err="1"/>
              <a:t>cups.fast.ai</a:t>
            </a:r>
            <a:r>
              <a:rPr lang="en-US" dirty="0"/>
              <a:t>/</a:t>
            </a:r>
            <a:r>
              <a:rPr lang="en-US" dirty="0" err="1"/>
              <a:t>gitandweb</a:t>
            </a:r>
            <a:endParaRPr lang="en-US" dirty="0"/>
          </a:p>
        </p:txBody>
      </p:sp>
    </p:spTree>
    <p:extLst>
      <p:ext uri="{BB962C8B-B14F-4D97-AF65-F5344CB8AC3E}">
        <p14:creationId xmlns:p14="http://schemas.microsoft.com/office/powerpoint/2010/main" val="2020689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2411727-2DF3-5C41-B988-F8C88E2425D2}"/>
              </a:ext>
            </a:extLst>
          </p:cNvPr>
          <p:cNvPicPr>
            <a:picLocks noChangeAspect="1"/>
          </p:cNvPicPr>
          <p:nvPr/>
        </p:nvPicPr>
        <p:blipFill rotWithShape="1">
          <a:blip r:embed="rId2"/>
          <a:srcRect l="5190" t="4952" r="5190" b="9460"/>
          <a:stretch/>
        </p:blipFill>
        <p:spPr>
          <a:xfrm>
            <a:off x="0" y="0"/>
            <a:ext cx="9971573" cy="6858000"/>
          </a:xfrm>
          <a:prstGeom prst="rect">
            <a:avLst/>
          </a:prstGeom>
        </p:spPr>
      </p:pic>
      <p:pic>
        <p:nvPicPr>
          <p:cNvPr id="7" name="Picture 6">
            <a:extLst>
              <a:ext uri="{FF2B5EF4-FFF2-40B4-BE49-F238E27FC236}">
                <a16:creationId xmlns:a16="http://schemas.microsoft.com/office/drawing/2014/main" id="{621E7099-ED49-1B4E-9C2D-F685771E37FE}"/>
              </a:ext>
            </a:extLst>
          </p:cNvPr>
          <p:cNvPicPr>
            <a:picLocks noChangeAspect="1"/>
          </p:cNvPicPr>
          <p:nvPr/>
        </p:nvPicPr>
        <p:blipFill rotWithShape="1">
          <a:blip r:embed="rId3"/>
          <a:srcRect t="-1" b="4943"/>
          <a:stretch/>
        </p:blipFill>
        <p:spPr>
          <a:xfrm>
            <a:off x="3576920" y="0"/>
            <a:ext cx="8775866" cy="1991025"/>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779214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9E1C498-19AF-A449-BE65-FA543CCA7150}"/>
              </a:ext>
            </a:extLst>
          </p:cNvPr>
          <p:cNvPicPr>
            <a:picLocks noChangeAspect="1"/>
          </p:cNvPicPr>
          <p:nvPr/>
        </p:nvPicPr>
        <p:blipFill>
          <a:blip r:embed="rId3"/>
          <a:stretch>
            <a:fillRect/>
          </a:stretch>
        </p:blipFill>
        <p:spPr>
          <a:xfrm>
            <a:off x="1118252" y="0"/>
            <a:ext cx="9955495" cy="6858000"/>
          </a:xfrm>
          <a:prstGeom prst="rect">
            <a:avLst/>
          </a:prstGeom>
        </p:spPr>
      </p:pic>
    </p:spTree>
    <p:extLst>
      <p:ext uri="{BB962C8B-B14F-4D97-AF65-F5344CB8AC3E}">
        <p14:creationId xmlns:p14="http://schemas.microsoft.com/office/powerpoint/2010/main" val="30860383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EB18EFC-591E-A346-B052-912EDEA09388}"/>
              </a:ext>
            </a:extLst>
          </p:cNvPr>
          <p:cNvPicPr>
            <a:picLocks noGrp="1" noChangeAspect="1"/>
          </p:cNvPicPr>
          <p:nvPr>
            <p:ph idx="1"/>
          </p:nvPr>
        </p:nvPicPr>
        <p:blipFill rotWithShape="1">
          <a:blip r:embed="rId2"/>
          <a:srcRect b="18182"/>
          <a:stretch/>
        </p:blipFill>
        <p:spPr>
          <a:xfrm>
            <a:off x="20" y="10"/>
            <a:ext cx="12191980" cy="6857990"/>
          </a:xfrm>
          <a:prstGeom prst="rect">
            <a:avLst/>
          </a:prstGeom>
        </p:spPr>
      </p:pic>
    </p:spTree>
    <p:extLst>
      <p:ext uri="{BB962C8B-B14F-4D97-AF65-F5344CB8AC3E}">
        <p14:creationId xmlns:p14="http://schemas.microsoft.com/office/powerpoint/2010/main" val="16114973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B4C726-5DA4-EB45-A17B-674610C421B2}"/>
              </a:ext>
            </a:extLst>
          </p:cNvPr>
          <p:cNvPicPr>
            <a:picLocks noChangeAspect="1"/>
          </p:cNvPicPr>
          <p:nvPr/>
        </p:nvPicPr>
        <p:blipFill>
          <a:blip r:embed="rId2"/>
          <a:stretch>
            <a:fillRect/>
          </a:stretch>
        </p:blipFill>
        <p:spPr>
          <a:xfrm>
            <a:off x="1140832" y="0"/>
            <a:ext cx="9980003" cy="6858000"/>
          </a:xfrm>
          <a:prstGeom prst="rect">
            <a:avLst/>
          </a:prstGeom>
        </p:spPr>
      </p:pic>
    </p:spTree>
    <p:extLst>
      <p:ext uri="{BB962C8B-B14F-4D97-AF65-F5344CB8AC3E}">
        <p14:creationId xmlns:p14="http://schemas.microsoft.com/office/powerpoint/2010/main" val="23902948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34D3C2-5EA5-E24F-B509-D8BF550CD72F}"/>
              </a:ext>
            </a:extLst>
          </p:cNvPr>
          <p:cNvPicPr>
            <a:picLocks noChangeAspect="1"/>
          </p:cNvPicPr>
          <p:nvPr/>
        </p:nvPicPr>
        <p:blipFill>
          <a:blip r:embed="rId3"/>
          <a:stretch>
            <a:fillRect/>
          </a:stretch>
        </p:blipFill>
        <p:spPr>
          <a:xfrm>
            <a:off x="1111202" y="0"/>
            <a:ext cx="9969596" cy="6858000"/>
          </a:xfrm>
          <a:prstGeom prst="rect">
            <a:avLst/>
          </a:prstGeom>
        </p:spPr>
      </p:pic>
    </p:spTree>
    <p:extLst>
      <p:ext uri="{BB962C8B-B14F-4D97-AF65-F5344CB8AC3E}">
        <p14:creationId xmlns:p14="http://schemas.microsoft.com/office/powerpoint/2010/main" val="23441757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43AC2A-3D98-BE44-A756-BAEFDEBD85F8}"/>
              </a:ext>
            </a:extLst>
          </p:cNvPr>
          <p:cNvPicPr>
            <a:picLocks noChangeAspect="1"/>
          </p:cNvPicPr>
          <p:nvPr/>
        </p:nvPicPr>
        <p:blipFill>
          <a:blip r:embed="rId2"/>
          <a:stretch>
            <a:fillRect/>
          </a:stretch>
        </p:blipFill>
        <p:spPr>
          <a:xfrm>
            <a:off x="1141957" y="0"/>
            <a:ext cx="9995170" cy="6858000"/>
          </a:xfrm>
          <a:prstGeom prst="rect">
            <a:avLst/>
          </a:prstGeom>
        </p:spPr>
      </p:pic>
    </p:spTree>
    <p:extLst>
      <p:ext uri="{BB962C8B-B14F-4D97-AF65-F5344CB8AC3E}">
        <p14:creationId xmlns:p14="http://schemas.microsoft.com/office/powerpoint/2010/main" val="15950311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2D57EE-9EF4-0C4F-9D2B-E30B2B25F38F}"/>
              </a:ext>
            </a:extLst>
          </p:cNvPr>
          <p:cNvPicPr>
            <a:picLocks noChangeAspect="1"/>
          </p:cNvPicPr>
          <p:nvPr/>
        </p:nvPicPr>
        <p:blipFill>
          <a:blip r:embed="rId2"/>
          <a:stretch>
            <a:fillRect/>
          </a:stretch>
        </p:blipFill>
        <p:spPr>
          <a:xfrm>
            <a:off x="1134351" y="0"/>
            <a:ext cx="10010384" cy="6858000"/>
          </a:xfrm>
          <a:prstGeom prst="rect">
            <a:avLst/>
          </a:prstGeom>
        </p:spPr>
      </p:pic>
    </p:spTree>
    <p:extLst>
      <p:ext uri="{BB962C8B-B14F-4D97-AF65-F5344CB8AC3E}">
        <p14:creationId xmlns:p14="http://schemas.microsoft.com/office/powerpoint/2010/main" val="32383629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449FE6-A7AE-1340-BDEE-DCB3433CD645}"/>
              </a:ext>
            </a:extLst>
          </p:cNvPr>
          <p:cNvPicPr>
            <a:picLocks noChangeAspect="1"/>
          </p:cNvPicPr>
          <p:nvPr/>
        </p:nvPicPr>
        <p:blipFill>
          <a:blip r:embed="rId2"/>
          <a:stretch>
            <a:fillRect/>
          </a:stretch>
        </p:blipFill>
        <p:spPr>
          <a:xfrm>
            <a:off x="0" y="0"/>
            <a:ext cx="12192000" cy="6502400"/>
          </a:xfrm>
          <a:prstGeom prst="rect">
            <a:avLst/>
          </a:prstGeom>
        </p:spPr>
      </p:pic>
    </p:spTree>
    <p:extLst>
      <p:ext uri="{BB962C8B-B14F-4D97-AF65-F5344CB8AC3E}">
        <p14:creationId xmlns:p14="http://schemas.microsoft.com/office/powerpoint/2010/main" val="3745712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8D540-9C88-214B-8818-E4CE97C0C6C5}"/>
              </a:ext>
            </a:extLst>
          </p:cNvPr>
          <p:cNvSpPr>
            <a:spLocks noGrp="1"/>
          </p:cNvSpPr>
          <p:nvPr>
            <p:ph type="title"/>
          </p:nvPr>
        </p:nvSpPr>
        <p:spPr/>
        <p:txBody>
          <a:bodyPr/>
          <a:lstStyle/>
          <a:p>
            <a:r>
              <a:rPr lang="en-US" dirty="0"/>
              <a:t>Version Control</a:t>
            </a:r>
          </a:p>
        </p:txBody>
      </p:sp>
      <p:sp>
        <p:nvSpPr>
          <p:cNvPr id="3" name="Content Placeholder 2">
            <a:extLst>
              <a:ext uri="{FF2B5EF4-FFF2-40B4-BE49-F238E27FC236}">
                <a16:creationId xmlns:a16="http://schemas.microsoft.com/office/drawing/2014/main" id="{25D08BB0-840D-4B46-90AC-F15EF810F95B}"/>
              </a:ext>
            </a:extLst>
          </p:cNvPr>
          <p:cNvSpPr>
            <a:spLocks noGrp="1"/>
          </p:cNvSpPr>
          <p:nvPr>
            <p:ph idx="1"/>
          </p:nvPr>
        </p:nvSpPr>
        <p:spPr>
          <a:xfrm>
            <a:off x="1759788" y="2603500"/>
            <a:ext cx="8488393" cy="3416300"/>
          </a:xfrm>
        </p:spPr>
        <p:txBody>
          <a:bodyPr>
            <a:normAutofit/>
          </a:bodyPr>
          <a:lstStyle/>
          <a:p>
            <a:pPr marL="0" indent="0">
              <a:buNone/>
            </a:pPr>
            <a:r>
              <a:rPr lang="en-US" sz="4000" dirty="0"/>
              <a:t>What deep wounds ever closed without a scar?</a:t>
            </a:r>
          </a:p>
          <a:p>
            <a:pPr marL="0" indent="0">
              <a:buNone/>
            </a:pPr>
            <a:endParaRPr lang="en-US" sz="4000" dirty="0"/>
          </a:p>
          <a:p>
            <a:pPr marL="0" indent="0">
              <a:buNone/>
            </a:pPr>
            <a:r>
              <a:rPr lang="en-US" sz="2800" dirty="0"/>
              <a:t>Lord Byron </a:t>
            </a:r>
          </a:p>
          <a:p>
            <a:endParaRPr lang="en-US" sz="4000" dirty="0"/>
          </a:p>
        </p:txBody>
      </p:sp>
      <p:sp>
        <p:nvSpPr>
          <p:cNvPr id="4" name="TextBox 3">
            <a:extLst>
              <a:ext uri="{FF2B5EF4-FFF2-40B4-BE49-F238E27FC236}">
                <a16:creationId xmlns:a16="http://schemas.microsoft.com/office/drawing/2014/main" id="{C5D7C0F3-3E61-664A-BC86-7D7F1236E5F5}"/>
              </a:ext>
            </a:extLst>
          </p:cNvPr>
          <p:cNvSpPr txBox="1"/>
          <p:nvPr/>
        </p:nvSpPr>
        <p:spPr>
          <a:xfrm>
            <a:off x="0" y="6488668"/>
            <a:ext cx="12192000" cy="369332"/>
          </a:xfrm>
          <a:prstGeom prst="rect">
            <a:avLst/>
          </a:prstGeom>
          <a:noFill/>
        </p:spPr>
        <p:txBody>
          <a:bodyPr wrap="square">
            <a:spAutoFit/>
          </a:bodyPr>
          <a:lstStyle/>
          <a:p>
            <a:pPr algn="ctr"/>
            <a:r>
              <a:rPr lang="en-US" sz="1800" dirty="0">
                <a:hlinkClick r:id="rId3">
                  <a:extLst>
                    <a:ext uri="{A12FA001-AC4F-418D-AE19-62706E023703}">
                      <ahyp:hlinkClr xmlns:ahyp="http://schemas.microsoft.com/office/drawing/2018/hyperlinkcolor" val="tx"/>
                    </a:ext>
                  </a:extLst>
                </a:hlinkClick>
              </a:rPr>
              <a:t>https://github.com/magic-lantern/bios6642-2022</a:t>
            </a:r>
            <a:r>
              <a:rPr lang="en-US" sz="1800" dirty="0"/>
              <a:t> </a:t>
            </a:r>
            <a:endParaRPr lang="en-US" dirty="0"/>
          </a:p>
        </p:txBody>
      </p:sp>
    </p:spTree>
    <p:extLst>
      <p:ext uri="{BB962C8B-B14F-4D97-AF65-F5344CB8AC3E}">
        <p14:creationId xmlns:p14="http://schemas.microsoft.com/office/powerpoint/2010/main" val="724571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D02C4-6AEE-7C46-BCC5-E32D6F614DA7}"/>
              </a:ext>
            </a:extLst>
          </p:cNvPr>
          <p:cNvSpPr>
            <a:spLocks noGrp="1"/>
          </p:cNvSpPr>
          <p:nvPr>
            <p:ph type="title"/>
          </p:nvPr>
        </p:nvSpPr>
        <p:spPr/>
        <p:txBody>
          <a:bodyPr/>
          <a:lstStyle/>
          <a:p>
            <a:r>
              <a:rPr lang="en-US" dirty="0"/>
              <a:t>Developing Software – and papers</a:t>
            </a:r>
          </a:p>
        </p:txBody>
      </p:sp>
      <p:sp>
        <p:nvSpPr>
          <p:cNvPr id="3" name="Content Placeholder 2">
            <a:extLst>
              <a:ext uri="{FF2B5EF4-FFF2-40B4-BE49-F238E27FC236}">
                <a16:creationId xmlns:a16="http://schemas.microsoft.com/office/drawing/2014/main" id="{2EE048B4-FA59-1E42-81BC-D469F764154C}"/>
              </a:ext>
            </a:extLst>
          </p:cNvPr>
          <p:cNvSpPr>
            <a:spLocks noGrp="1"/>
          </p:cNvSpPr>
          <p:nvPr>
            <p:ph idx="1"/>
          </p:nvPr>
        </p:nvSpPr>
        <p:spPr>
          <a:xfrm>
            <a:off x="676466" y="2238233"/>
            <a:ext cx="10834778" cy="3863454"/>
          </a:xfrm>
        </p:spPr>
        <p:txBody>
          <a:bodyPr>
            <a:noAutofit/>
          </a:bodyPr>
          <a:lstStyle/>
          <a:p>
            <a:pPr marL="0" indent="0">
              <a:buNone/>
            </a:pPr>
            <a:r>
              <a:rPr lang="en-US" sz="2400" dirty="0" err="1"/>
              <a:t>my_awesome_file.py</a:t>
            </a:r>
            <a:endParaRPr lang="en-US" sz="2400" dirty="0"/>
          </a:p>
          <a:p>
            <a:pPr marL="0" indent="0">
              <a:buNone/>
            </a:pPr>
            <a:r>
              <a:rPr lang="en-US" sz="2400" dirty="0"/>
              <a:t>my_awesome_file2.py</a:t>
            </a:r>
          </a:p>
          <a:p>
            <a:pPr marL="0" indent="0">
              <a:buNone/>
            </a:pPr>
            <a:r>
              <a:rPr lang="en-US" sz="2400" dirty="0"/>
              <a:t>my_awesome_fie3.py</a:t>
            </a:r>
          </a:p>
          <a:p>
            <a:pPr marL="0" indent="0">
              <a:buNone/>
            </a:pPr>
            <a:r>
              <a:rPr lang="en-US" sz="2400" dirty="0"/>
              <a:t>my_awesome_file3.py</a:t>
            </a:r>
          </a:p>
          <a:p>
            <a:pPr marL="0" indent="0">
              <a:buNone/>
            </a:pPr>
            <a:r>
              <a:rPr lang="en-US" sz="2400" dirty="0" err="1"/>
              <a:t>my_awesome_file_changes.py</a:t>
            </a:r>
            <a:endParaRPr lang="en-US" sz="2400" dirty="0"/>
          </a:p>
          <a:p>
            <a:pPr marL="0" indent="0">
              <a:buNone/>
            </a:pPr>
            <a:r>
              <a:rPr lang="en-US" sz="2400" dirty="0" err="1"/>
              <a:t>my_awesome_file_final.py</a:t>
            </a:r>
            <a:endParaRPr lang="en-US" sz="2400" dirty="0"/>
          </a:p>
          <a:p>
            <a:pPr marL="0" indent="0">
              <a:buNone/>
            </a:pPr>
            <a:r>
              <a:rPr lang="en-US" sz="2400" dirty="0" err="1"/>
              <a:t>my_awesome_file_final_final.py</a:t>
            </a:r>
            <a:endParaRPr lang="en-US" sz="2400" dirty="0"/>
          </a:p>
          <a:p>
            <a:pPr marL="0" indent="0">
              <a:buNone/>
            </a:pPr>
            <a:r>
              <a:rPr lang="en-US" sz="2400" dirty="0" err="1"/>
              <a:t>my_awesome_file_PI_feedback.py</a:t>
            </a:r>
            <a:endParaRPr lang="en-US" sz="2400" dirty="0"/>
          </a:p>
          <a:p>
            <a:pPr marL="0" indent="0">
              <a:buNone/>
            </a:pPr>
            <a:r>
              <a:rPr lang="en-US" sz="2400" dirty="0"/>
              <a:t>…</a:t>
            </a:r>
          </a:p>
        </p:txBody>
      </p:sp>
      <p:sp>
        <p:nvSpPr>
          <p:cNvPr id="4" name="TextBox 3">
            <a:extLst>
              <a:ext uri="{FF2B5EF4-FFF2-40B4-BE49-F238E27FC236}">
                <a16:creationId xmlns:a16="http://schemas.microsoft.com/office/drawing/2014/main" id="{04CCE470-ACD5-AC4A-9FD9-95ADF7FDF0D6}"/>
              </a:ext>
            </a:extLst>
          </p:cNvPr>
          <p:cNvSpPr txBox="1"/>
          <p:nvPr/>
        </p:nvSpPr>
        <p:spPr>
          <a:xfrm>
            <a:off x="0" y="6488668"/>
            <a:ext cx="12192000" cy="369332"/>
          </a:xfrm>
          <a:prstGeom prst="rect">
            <a:avLst/>
          </a:prstGeom>
          <a:noFill/>
        </p:spPr>
        <p:txBody>
          <a:bodyPr wrap="square">
            <a:spAutoFit/>
          </a:bodyPr>
          <a:lstStyle/>
          <a:p>
            <a:pPr algn="ctr"/>
            <a:r>
              <a:rPr lang="en-US" sz="1800" dirty="0">
                <a:hlinkClick r:id="rId3">
                  <a:extLst>
                    <a:ext uri="{A12FA001-AC4F-418D-AE19-62706E023703}">
                      <ahyp:hlinkClr xmlns:ahyp="http://schemas.microsoft.com/office/drawing/2018/hyperlinkcolor" val="tx"/>
                    </a:ext>
                  </a:extLst>
                </a:hlinkClick>
              </a:rPr>
              <a:t>https://github.com/magic-lantern/bios6642-2022</a:t>
            </a:r>
            <a:r>
              <a:rPr lang="en-US" sz="1800" dirty="0"/>
              <a:t> </a:t>
            </a:r>
            <a:endParaRPr lang="en-US" dirty="0"/>
          </a:p>
        </p:txBody>
      </p:sp>
    </p:spTree>
    <p:extLst>
      <p:ext uri="{BB962C8B-B14F-4D97-AF65-F5344CB8AC3E}">
        <p14:creationId xmlns:p14="http://schemas.microsoft.com/office/powerpoint/2010/main" val="37236201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F83A2-296B-0C4F-B027-1214E2F7B62E}"/>
              </a:ext>
            </a:extLst>
          </p:cNvPr>
          <p:cNvSpPr>
            <a:spLocks noGrp="1"/>
          </p:cNvSpPr>
          <p:nvPr>
            <p:ph type="title"/>
          </p:nvPr>
        </p:nvSpPr>
        <p:spPr/>
        <p:txBody>
          <a:bodyPr/>
          <a:lstStyle/>
          <a:p>
            <a:r>
              <a:rPr lang="en-US" dirty="0"/>
              <a:t>Status check</a:t>
            </a:r>
          </a:p>
        </p:txBody>
      </p:sp>
      <p:sp>
        <p:nvSpPr>
          <p:cNvPr id="3" name="Content Placeholder 2">
            <a:extLst>
              <a:ext uri="{FF2B5EF4-FFF2-40B4-BE49-F238E27FC236}">
                <a16:creationId xmlns:a16="http://schemas.microsoft.com/office/drawing/2014/main" id="{DB49024A-68B8-1649-B84D-9B1F7B4F0F03}"/>
              </a:ext>
            </a:extLst>
          </p:cNvPr>
          <p:cNvSpPr>
            <a:spLocks noGrp="1"/>
          </p:cNvSpPr>
          <p:nvPr>
            <p:ph idx="1"/>
          </p:nvPr>
        </p:nvSpPr>
        <p:spPr/>
        <p:txBody>
          <a:bodyPr/>
          <a:lstStyle/>
          <a:p>
            <a:pPr marL="0" indent="0">
              <a:buNone/>
            </a:pPr>
            <a:r>
              <a:rPr lang="en-US" dirty="0"/>
              <a:t>Close your browser window first if you still have it open</a:t>
            </a:r>
          </a:p>
          <a:p>
            <a:endParaRPr lang="en-US" dirty="0"/>
          </a:p>
          <a:p>
            <a:pPr marL="0" indent="0">
              <a:buNone/>
            </a:pPr>
            <a:r>
              <a:rPr lang="en-US" dirty="0"/>
              <a:t>https://</a:t>
            </a:r>
            <a:r>
              <a:rPr lang="en-US" dirty="0" err="1"/>
              <a:t>cups.fast.ai</a:t>
            </a:r>
            <a:r>
              <a:rPr lang="en-US" dirty="0"/>
              <a:t>/</a:t>
            </a:r>
            <a:r>
              <a:rPr lang="en-US" dirty="0" err="1"/>
              <a:t>gitandweb</a:t>
            </a:r>
            <a:endParaRPr lang="en-US" dirty="0"/>
          </a:p>
        </p:txBody>
      </p:sp>
    </p:spTree>
    <p:extLst>
      <p:ext uri="{BB962C8B-B14F-4D97-AF65-F5344CB8AC3E}">
        <p14:creationId xmlns:p14="http://schemas.microsoft.com/office/powerpoint/2010/main" val="17273979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D51D9-C38D-2942-9362-4EBE82F3DB92}"/>
              </a:ext>
            </a:extLst>
          </p:cNvPr>
          <p:cNvSpPr>
            <a:spLocks noGrp="1"/>
          </p:cNvSpPr>
          <p:nvPr>
            <p:ph type="title"/>
          </p:nvPr>
        </p:nvSpPr>
        <p:spPr/>
        <p:txBody>
          <a:bodyPr/>
          <a:lstStyle/>
          <a:p>
            <a:r>
              <a:rPr lang="en-US" dirty="0"/>
              <a:t>Collaborating with others</a:t>
            </a:r>
          </a:p>
        </p:txBody>
      </p:sp>
      <p:sp>
        <p:nvSpPr>
          <p:cNvPr id="11" name="Content Placeholder 10">
            <a:extLst>
              <a:ext uri="{FF2B5EF4-FFF2-40B4-BE49-F238E27FC236}">
                <a16:creationId xmlns:a16="http://schemas.microsoft.com/office/drawing/2014/main" id="{894E0560-BDC6-3A4A-93D7-82E390EF4470}"/>
              </a:ext>
            </a:extLst>
          </p:cNvPr>
          <p:cNvSpPr>
            <a:spLocks noGrp="1"/>
          </p:cNvSpPr>
          <p:nvPr>
            <p:ph idx="1"/>
          </p:nvPr>
        </p:nvSpPr>
        <p:spPr/>
        <p:txBody>
          <a:bodyPr/>
          <a:lstStyle/>
          <a:p>
            <a:pPr marL="0" indent="0">
              <a:buNone/>
            </a:pPr>
            <a:r>
              <a:rPr lang="en-US" dirty="0"/>
              <a:t>“Fork” a repo</a:t>
            </a:r>
          </a:p>
        </p:txBody>
      </p:sp>
      <p:pic>
        <p:nvPicPr>
          <p:cNvPr id="4" name="Picture 3">
            <a:extLst>
              <a:ext uri="{FF2B5EF4-FFF2-40B4-BE49-F238E27FC236}">
                <a16:creationId xmlns:a16="http://schemas.microsoft.com/office/drawing/2014/main" id="{027FCC9A-F174-2649-B40D-494DAC3439B1}"/>
              </a:ext>
            </a:extLst>
          </p:cNvPr>
          <p:cNvPicPr>
            <a:picLocks noChangeAspect="1"/>
          </p:cNvPicPr>
          <p:nvPr/>
        </p:nvPicPr>
        <p:blipFill>
          <a:blip r:embed="rId3"/>
          <a:stretch>
            <a:fillRect/>
          </a:stretch>
        </p:blipFill>
        <p:spPr>
          <a:xfrm>
            <a:off x="8500905" y="4346759"/>
            <a:ext cx="2348368" cy="2335394"/>
          </a:xfrm>
          <a:prstGeom prst="rect">
            <a:avLst/>
          </a:prstGeom>
        </p:spPr>
      </p:pic>
      <p:pic>
        <p:nvPicPr>
          <p:cNvPr id="6" name="Picture 5">
            <a:extLst>
              <a:ext uri="{FF2B5EF4-FFF2-40B4-BE49-F238E27FC236}">
                <a16:creationId xmlns:a16="http://schemas.microsoft.com/office/drawing/2014/main" id="{BA9BA9FC-416D-504E-AC00-C0A2E59CD06B}"/>
              </a:ext>
            </a:extLst>
          </p:cNvPr>
          <p:cNvPicPr>
            <a:picLocks noChangeAspect="1"/>
          </p:cNvPicPr>
          <p:nvPr/>
        </p:nvPicPr>
        <p:blipFill>
          <a:blip r:embed="rId4"/>
          <a:stretch>
            <a:fillRect/>
          </a:stretch>
        </p:blipFill>
        <p:spPr>
          <a:xfrm>
            <a:off x="8511183" y="1838847"/>
            <a:ext cx="2321078" cy="2391719"/>
          </a:xfrm>
          <a:prstGeom prst="rect">
            <a:avLst/>
          </a:prstGeom>
        </p:spPr>
      </p:pic>
      <p:pic>
        <p:nvPicPr>
          <p:cNvPr id="10" name="Picture 9">
            <a:extLst>
              <a:ext uri="{FF2B5EF4-FFF2-40B4-BE49-F238E27FC236}">
                <a16:creationId xmlns:a16="http://schemas.microsoft.com/office/drawing/2014/main" id="{E75EA599-DDF9-D944-8B4F-5CF4B09DD328}"/>
              </a:ext>
            </a:extLst>
          </p:cNvPr>
          <p:cNvPicPr>
            <a:picLocks noChangeAspect="1"/>
          </p:cNvPicPr>
          <p:nvPr/>
        </p:nvPicPr>
        <p:blipFill>
          <a:blip r:embed="rId5"/>
          <a:stretch>
            <a:fillRect/>
          </a:stretch>
        </p:blipFill>
        <p:spPr>
          <a:xfrm>
            <a:off x="3355033" y="2426398"/>
            <a:ext cx="3251200" cy="3251200"/>
          </a:xfrm>
          <a:prstGeom prst="rect">
            <a:avLst/>
          </a:prstGeom>
        </p:spPr>
      </p:pic>
      <p:sp>
        <p:nvSpPr>
          <p:cNvPr id="12" name="TextBox 11">
            <a:extLst>
              <a:ext uri="{FF2B5EF4-FFF2-40B4-BE49-F238E27FC236}">
                <a16:creationId xmlns:a16="http://schemas.microsoft.com/office/drawing/2014/main" id="{E56BDAA2-AC7F-3F48-8CB7-D41D18338244}"/>
              </a:ext>
            </a:extLst>
          </p:cNvPr>
          <p:cNvSpPr txBox="1"/>
          <p:nvPr/>
        </p:nvSpPr>
        <p:spPr>
          <a:xfrm>
            <a:off x="0" y="6488668"/>
            <a:ext cx="12192000" cy="369332"/>
          </a:xfrm>
          <a:prstGeom prst="rect">
            <a:avLst/>
          </a:prstGeom>
          <a:noFill/>
        </p:spPr>
        <p:txBody>
          <a:bodyPr wrap="square">
            <a:spAutoFit/>
          </a:bodyPr>
          <a:lstStyle/>
          <a:p>
            <a:pPr algn="ctr"/>
            <a:r>
              <a:rPr lang="en-US" sz="1800" dirty="0">
                <a:hlinkClick r:id="rId6">
                  <a:extLst>
                    <a:ext uri="{A12FA001-AC4F-418D-AE19-62706E023703}">
                      <ahyp:hlinkClr xmlns:ahyp="http://schemas.microsoft.com/office/drawing/2018/hyperlinkcolor" val="tx"/>
                    </a:ext>
                  </a:extLst>
                </a:hlinkClick>
              </a:rPr>
              <a:t>https://github.com/magic-lantern/bios6642-2022</a:t>
            </a:r>
            <a:r>
              <a:rPr lang="en-US" sz="1800" dirty="0"/>
              <a:t> </a:t>
            </a:r>
            <a:endParaRPr lang="en-US" dirty="0"/>
          </a:p>
        </p:txBody>
      </p:sp>
    </p:spTree>
    <p:extLst>
      <p:ext uri="{BB962C8B-B14F-4D97-AF65-F5344CB8AC3E}">
        <p14:creationId xmlns:p14="http://schemas.microsoft.com/office/powerpoint/2010/main" val="406292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DEF66A-37E1-984F-A8A3-97711FDE9780}"/>
              </a:ext>
            </a:extLst>
          </p:cNvPr>
          <p:cNvPicPr>
            <a:picLocks noChangeAspect="1"/>
          </p:cNvPicPr>
          <p:nvPr/>
        </p:nvPicPr>
        <p:blipFill>
          <a:blip r:embed="rId3"/>
          <a:stretch>
            <a:fillRect/>
          </a:stretch>
        </p:blipFill>
        <p:spPr>
          <a:xfrm>
            <a:off x="176358" y="0"/>
            <a:ext cx="11839284"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CEE76AA1-FE2A-984B-9B02-4C2AA84E2A52}"/>
                  </a:ext>
                </a:extLst>
              </p14:cNvPr>
              <p14:cNvContentPartPr/>
              <p14:nvPr/>
            </p14:nvContentPartPr>
            <p14:xfrm>
              <a:off x="1645287" y="628960"/>
              <a:ext cx="1275120" cy="586080"/>
            </p14:xfrm>
          </p:contentPart>
        </mc:Choice>
        <mc:Fallback xmlns="">
          <p:pic>
            <p:nvPicPr>
              <p:cNvPr id="5" name="Ink 4">
                <a:extLst>
                  <a:ext uri="{FF2B5EF4-FFF2-40B4-BE49-F238E27FC236}">
                    <a16:creationId xmlns:a16="http://schemas.microsoft.com/office/drawing/2014/main" id="{CEE76AA1-FE2A-984B-9B02-4C2AA84E2A52}"/>
                  </a:ext>
                </a:extLst>
              </p:cNvPr>
              <p:cNvPicPr/>
              <p:nvPr/>
            </p:nvPicPr>
            <p:blipFill>
              <a:blip r:embed="rId5"/>
              <a:stretch>
                <a:fillRect/>
              </a:stretch>
            </p:blipFill>
            <p:spPr>
              <a:xfrm>
                <a:off x="1609647" y="593320"/>
                <a:ext cx="1346760" cy="657720"/>
              </a:xfrm>
              <a:prstGeom prst="rect">
                <a:avLst/>
              </a:prstGeom>
            </p:spPr>
          </p:pic>
        </mc:Fallback>
      </mc:AlternateContent>
    </p:spTree>
    <p:extLst>
      <p:ext uri="{BB962C8B-B14F-4D97-AF65-F5344CB8AC3E}">
        <p14:creationId xmlns:p14="http://schemas.microsoft.com/office/powerpoint/2010/main" val="39072133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DEF66A-37E1-984F-A8A3-97711FDE9780}"/>
              </a:ext>
            </a:extLst>
          </p:cNvPr>
          <p:cNvPicPr>
            <a:picLocks noChangeAspect="1"/>
          </p:cNvPicPr>
          <p:nvPr/>
        </p:nvPicPr>
        <p:blipFill>
          <a:blip r:embed="rId3"/>
          <a:stretch>
            <a:fillRect/>
          </a:stretch>
        </p:blipFill>
        <p:spPr>
          <a:xfrm>
            <a:off x="176358" y="0"/>
            <a:ext cx="11839284"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777D6BD9-000B-BC49-AD60-7E79300EEE7B}"/>
                  </a:ext>
                </a:extLst>
              </p14:cNvPr>
              <p14:cNvContentPartPr/>
              <p14:nvPr/>
            </p14:nvContentPartPr>
            <p14:xfrm>
              <a:off x="8815047" y="1768000"/>
              <a:ext cx="1190520" cy="601560"/>
            </p14:xfrm>
          </p:contentPart>
        </mc:Choice>
        <mc:Fallback xmlns="">
          <p:pic>
            <p:nvPicPr>
              <p:cNvPr id="6" name="Ink 5">
                <a:extLst>
                  <a:ext uri="{FF2B5EF4-FFF2-40B4-BE49-F238E27FC236}">
                    <a16:creationId xmlns:a16="http://schemas.microsoft.com/office/drawing/2014/main" id="{777D6BD9-000B-BC49-AD60-7E79300EEE7B}"/>
                  </a:ext>
                </a:extLst>
              </p:cNvPr>
              <p:cNvPicPr/>
              <p:nvPr/>
            </p:nvPicPr>
            <p:blipFill>
              <a:blip r:embed="rId5"/>
              <a:stretch>
                <a:fillRect/>
              </a:stretch>
            </p:blipFill>
            <p:spPr>
              <a:xfrm>
                <a:off x="8779047" y="1732000"/>
                <a:ext cx="1262160" cy="673200"/>
              </a:xfrm>
              <a:prstGeom prst="rect">
                <a:avLst/>
              </a:prstGeom>
            </p:spPr>
          </p:pic>
        </mc:Fallback>
      </mc:AlternateContent>
    </p:spTree>
    <p:extLst>
      <p:ext uri="{BB962C8B-B14F-4D97-AF65-F5344CB8AC3E}">
        <p14:creationId xmlns:p14="http://schemas.microsoft.com/office/powerpoint/2010/main" val="21088128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3FCE1F-A00D-4F4C-A4E3-F24326338361}"/>
              </a:ext>
            </a:extLst>
          </p:cNvPr>
          <p:cNvPicPr>
            <a:picLocks noChangeAspect="1"/>
          </p:cNvPicPr>
          <p:nvPr/>
        </p:nvPicPr>
        <p:blipFill>
          <a:blip r:embed="rId3"/>
          <a:stretch>
            <a:fillRect/>
          </a:stretch>
        </p:blipFill>
        <p:spPr>
          <a:xfrm>
            <a:off x="0" y="79603"/>
            <a:ext cx="12192000" cy="6698794"/>
          </a:xfrm>
          <a:prstGeom prst="rect">
            <a:avLst/>
          </a:prstGeom>
        </p:spPr>
      </p:pic>
    </p:spTree>
    <p:extLst>
      <p:ext uri="{BB962C8B-B14F-4D97-AF65-F5344CB8AC3E}">
        <p14:creationId xmlns:p14="http://schemas.microsoft.com/office/powerpoint/2010/main" val="8882188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9AAD5B5-1E0C-594D-9200-9D3D720967B0}"/>
              </a:ext>
            </a:extLst>
          </p:cNvPr>
          <p:cNvPicPr>
            <a:picLocks noChangeAspect="1"/>
          </p:cNvPicPr>
          <p:nvPr/>
        </p:nvPicPr>
        <p:blipFill>
          <a:blip r:embed="rId3"/>
          <a:stretch>
            <a:fillRect/>
          </a:stretch>
        </p:blipFill>
        <p:spPr>
          <a:xfrm>
            <a:off x="2270927" y="1705316"/>
            <a:ext cx="9921073" cy="5152684"/>
          </a:xfrm>
          <a:prstGeom prst="rect">
            <a:avLst/>
          </a:prstGeom>
        </p:spPr>
      </p:pic>
      <p:sp>
        <p:nvSpPr>
          <p:cNvPr id="2" name="Title 1">
            <a:extLst>
              <a:ext uri="{FF2B5EF4-FFF2-40B4-BE49-F238E27FC236}">
                <a16:creationId xmlns:a16="http://schemas.microsoft.com/office/drawing/2014/main" id="{24FD51D9-C38D-2942-9362-4EBE82F3DB92}"/>
              </a:ext>
            </a:extLst>
          </p:cNvPr>
          <p:cNvSpPr>
            <a:spLocks noGrp="1"/>
          </p:cNvSpPr>
          <p:nvPr>
            <p:ph type="title"/>
          </p:nvPr>
        </p:nvSpPr>
        <p:spPr/>
        <p:txBody>
          <a:bodyPr/>
          <a:lstStyle/>
          <a:p>
            <a:r>
              <a:rPr lang="en-US" dirty="0"/>
              <a:t>Collaborating with others</a:t>
            </a:r>
          </a:p>
        </p:txBody>
      </p:sp>
      <p:pic>
        <p:nvPicPr>
          <p:cNvPr id="5" name="Content Placeholder 4">
            <a:extLst>
              <a:ext uri="{FF2B5EF4-FFF2-40B4-BE49-F238E27FC236}">
                <a16:creationId xmlns:a16="http://schemas.microsoft.com/office/drawing/2014/main" id="{52498E79-8BBD-7546-A556-C7A1AE4DE6F0}"/>
              </a:ext>
            </a:extLst>
          </p:cNvPr>
          <p:cNvPicPr>
            <a:picLocks noGrp="1" noChangeAspect="1"/>
          </p:cNvPicPr>
          <p:nvPr>
            <p:ph idx="1"/>
          </p:nvPr>
        </p:nvPicPr>
        <p:blipFill>
          <a:blip r:embed="rId4"/>
          <a:stretch>
            <a:fillRect/>
          </a:stretch>
        </p:blipFill>
        <p:spPr>
          <a:xfrm>
            <a:off x="419153" y="3638837"/>
            <a:ext cx="6299200" cy="2743200"/>
          </a:xfrm>
          <a:ln w="19050">
            <a:solidFill>
              <a:schemeClr val="tx1"/>
            </a:solidFill>
          </a:ln>
        </p:spPr>
      </p:pic>
    </p:spTree>
    <p:extLst>
      <p:ext uri="{BB962C8B-B14F-4D97-AF65-F5344CB8AC3E}">
        <p14:creationId xmlns:p14="http://schemas.microsoft.com/office/powerpoint/2010/main" val="41391093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D51D9-C38D-2942-9362-4EBE82F3DB92}"/>
              </a:ext>
            </a:extLst>
          </p:cNvPr>
          <p:cNvSpPr>
            <a:spLocks noGrp="1"/>
          </p:cNvSpPr>
          <p:nvPr>
            <p:ph type="title"/>
          </p:nvPr>
        </p:nvSpPr>
        <p:spPr/>
        <p:txBody>
          <a:bodyPr/>
          <a:lstStyle/>
          <a:p>
            <a:r>
              <a:rPr lang="en-US" dirty="0"/>
              <a:t>Collaborating with others</a:t>
            </a:r>
          </a:p>
        </p:txBody>
      </p:sp>
      <p:pic>
        <p:nvPicPr>
          <p:cNvPr id="10" name="Picture 9">
            <a:extLst>
              <a:ext uri="{FF2B5EF4-FFF2-40B4-BE49-F238E27FC236}">
                <a16:creationId xmlns:a16="http://schemas.microsoft.com/office/drawing/2014/main" id="{8A29DDC2-F5B4-D349-88BE-0E7DB4744790}"/>
              </a:ext>
            </a:extLst>
          </p:cNvPr>
          <p:cNvPicPr>
            <a:picLocks noChangeAspect="1"/>
          </p:cNvPicPr>
          <p:nvPr/>
        </p:nvPicPr>
        <p:blipFill>
          <a:blip r:embed="rId3"/>
          <a:stretch>
            <a:fillRect/>
          </a:stretch>
        </p:blipFill>
        <p:spPr>
          <a:xfrm>
            <a:off x="5507210" y="2230733"/>
            <a:ext cx="6527993" cy="4456863"/>
          </a:xfrm>
          <a:prstGeom prst="rect">
            <a:avLst/>
          </a:prstGeom>
        </p:spPr>
      </p:pic>
      <p:pic>
        <p:nvPicPr>
          <p:cNvPr id="7" name="Content Placeholder 6">
            <a:extLst>
              <a:ext uri="{FF2B5EF4-FFF2-40B4-BE49-F238E27FC236}">
                <a16:creationId xmlns:a16="http://schemas.microsoft.com/office/drawing/2014/main" id="{66E5B124-4405-A24D-A2F5-075CD0D8CDBB}"/>
              </a:ext>
            </a:extLst>
          </p:cNvPr>
          <p:cNvPicPr>
            <a:picLocks noGrp="1" noChangeAspect="1"/>
          </p:cNvPicPr>
          <p:nvPr>
            <p:ph idx="1"/>
          </p:nvPr>
        </p:nvPicPr>
        <p:blipFill>
          <a:blip r:embed="rId4"/>
          <a:stretch>
            <a:fillRect/>
          </a:stretch>
        </p:blipFill>
        <p:spPr>
          <a:xfrm>
            <a:off x="142126" y="2129771"/>
            <a:ext cx="7000649" cy="1527829"/>
          </a:xfrm>
        </p:spPr>
      </p:pic>
    </p:spTree>
    <p:extLst>
      <p:ext uri="{BB962C8B-B14F-4D97-AF65-F5344CB8AC3E}">
        <p14:creationId xmlns:p14="http://schemas.microsoft.com/office/powerpoint/2010/main" val="9288490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1CBC6-DDBB-E743-85C5-8893325A2B54}"/>
              </a:ext>
            </a:extLst>
          </p:cNvPr>
          <p:cNvSpPr>
            <a:spLocks noGrp="1"/>
          </p:cNvSpPr>
          <p:nvPr>
            <p:ph type="title"/>
          </p:nvPr>
        </p:nvSpPr>
        <p:spPr/>
        <p:txBody>
          <a:bodyPr/>
          <a:lstStyle/>
          <a:p>
            <a:r>
              <a:rPr lang="en-US" dirty="0"/>
              <a:t>Hands on Keyboard Time</a:t>
            </a:r>
          </a:p>
        </p:txBody>
      </p:sp>
      <p:sp>
        <p:nvSpPr>
          <p:cNvPr id="3" name="Content Placeholder 2">
            <a:extLst>
              <a:ext uri="{FF2B5EF4-FFF2-40B4-BE49-F238E27FC236}">
                <a16:creationId xmlns:a16="http://schemas.microsoft.com/office/drawing/2014/main" id="{4E6A74E8-2873-F443-BBFA-E6C3EEB1873D}"/>
              </a:ext>
            </a:extLst>
          </p:cNvPr>
          <p:cNvSpPr>
            <a:spLocks noGrp="1"/>
          </p:cNvSpPr>
          <p:nvPr>
            <p:ph idx="1"/>
          </p:nvPr>
        </p:nvSpPr>
        <p:spPr/>
        <p:txBody>
          <a:bodyPr/>
          <a:lstStyle/>
          <a:p>
            <a:r>
              <a:rPr lang="en-US" dirty="0"/>
              <a:t>https://</a:t>
            </a:r>
            <a:r>
              <a:rPr lang="en-US" dirty="0" err="1"/>
              <a:t>github.com</a:t>
            </a:r>
            <a:r>
              <a:rPr lang="en-US" dirty="0"/>
              <a:t>/magic-lantern/class-test-repo</a:t>
            </a:r>
          </a:p>
        </p:txBody>
      </p:sp>
    </p:spTree>
    <p:extLst>
      <p:ext uri="{BB962C8B-B14F-4D97-AF65-F5344CB8AC3E}">
        <p14:creationId xmlns:p14="http://schemas.microsoft.com/office/powerpoint/2010/main" val="41212200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B6818-99E9-7847-844B-980414FF8EBE}"/>
              </a:ext>
            </a:extLst>
          </p:cNvPr>
          <p:cNvSpPr>
            <a:spLocks noGrp="1"/>
          </p:cNvSpPr>
          <p:nvPr>
            <p:ph type="title"/>
          </p:nvPr>
        </p:nvSpPr>
        <p:spPr/>
        <p:txBody>
          <a:bodyPr/>
          <a:lstStyle/>
          <a:p>
            <a:r>
              <a:rPr lang="en-US" dirty="0"/>
              <a:t>Git and Reproducible Science</a:t>
            </a:r>
          </a:p>
        </p:txBody>
      </p:sp>
      <p:pic>
        <p:nvPicPr>
          <p:cNvPr id="8" name="Picture 7">
            <a:extLst>
              <a:ext uri="{FF2B5EF4-FFF2-40B4-BE49-F238E27FC236}">
                <a16:creationId xmlns:a16="http://schemas.microsoft.com/office/drawing/2014/main" id="{0870FB75-5E17-E24C-82FA-71E80C580B5E}"/>
              </a:ext>
            </a:extLst>
          </p:cNvPr>
          <p:cNvPicPr>
            <a:picLocks noChangeAspect="1"/>
          </p:cNvPicPr>
          <p:nvPr/>
        </p:nvPicPr>
        <p:blipFill>
          <a:blip r:embed="rId3"/>
          <a:stretch>
            <a:fillRect/>
          </a:stretch>
        </p:blipFill>
        <p:spPr>
          <a:xfrm>
            <a:off x="0" y="2355942"/>
            <a:ext cx="12192000" cy="3754720"/>
          </a:xfrm>
          <a:prstGeom prst="rect">
            <a:avLst/>
          </a:prstGeom>
        </p:spPr>
      </p:pic>
      <p:sp>
        <p:nvSpPr>
          <p:cNvPr id="9" name="TextBox 8">
            <a:extLst>
              <a:ext uri="{FF2B5EF4-FFF2-40B4-BE49-F238E27FC236}">
                <a16:creationId xmlns:a16="http://schemas.microsoft.com/office/drawing/2014/main" id="{1E1A1128-5F15-4542-9076-92FD458ECD74}"/>
              </a:ext>
            </a:extLst>
          </p:cNvPr>
          <p:cNvSpPr txBox="1"/>
          <p:nvPr/>
        </p:nvSpPr>
        <p:spPr>
          <a:xfrm>
            <a:off x="4997512" y="6056768"/>
            <a:ext cx="7194487" cy="830997"/>
          </a:xfrm>
          <a:prstGeom prst="rect">
            <a:avLst/>
          </a:prstGeom>
          <a:noFill/>
        </p:spPr>
        <p:txBody>
          <a:bodyPr wrap="square" rtlCol="0">
            <a:spAutoFit/>
          </a:bodyPr>
          <a:lstStyle/>
          <a:p>
            <a:r>
              <a:rPr lang="en-US" sz="1600" dirty="0"/>
              <a:t>Peng RD. Reproducible research in computational science. </a:t>
            </a:r>
            <a:r>
              <a:rPr lang="en-US" sz="1600" i="1" dirty="0"/>
              <a:t>Science</a:t>
            </a:r>
            <a:r>
              <a:rPr lang="en-US" sz="1600" dirty="0"/>
              <a:t>. 2011 Dec 2;334(6060):1226-7. </a:t>
            </a:r>
            <a:r>
              <a:rPr lang="en-US" sz="1600" dirty="0" err="1"/>
              <a:t>doi</a:t>
            </a:r>
            <a:r>
              <a:rPr lang="en-US" sz="1600" dirty="0"/>
              <a:t>: 10.1126/science.1213847. PMID: 22144613; PMCID: PMC3383002.</a:t>
            </a:r>
          </a:p>
        </p:txBody>
      </p:sp>
    </p:spTree>
    <p:extLst>
      <p:ext uri="{BB962C8B-B14F-4D97-AF65-F5344CB8AC3E}">
        <p14:creationId xmlns:p14="http://schemas.microsoft.com/office/powerpoint/2010/main" val="37651538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2E911EF-80F5-4781-A4DF-44EFAF242F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0A2A734-17E4-44D5-9630-D54D6AF746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EFFB5C33-24B2-4764-BDBD-4C10A21DB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88808" y="0"/>
            <a:ext cx="340319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4" name="Picture 13">
            <a:extLst>
              <a:ext uri="{FF2B5EF4-FFF2-40B4-BE49-F238E27FC236}">
                <a16:creationId xmlns:a16="http://schemas.microsoft.com/office/drawing/2014/main" id="{FEB601E2-EFED-4313-BEE4-9E27B94FC6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242852"/>
            <a:ext cx="9110541" cy="246557"/>
          </a:xfrm>
          <a:prstGeom prst="rect">
            <a:avLst/>
          </a:prstGeom>
        </p:spPr>
      </p:pic>
      <p:sp>
        <p:nvSpPr>
          <p:cNvPr id="16" name="Rectangle 15">
            <a:extLst>
              <a:ext uri="{FF2B5EF4-FFF2-40B4-BE49-F238E27FC236}">
                <a16:creationId xmlns:a16="http://schemas.microsoft.com/office/drawing/2014/main" id="{1425DB5A-CEE1-4EE1-8C4A-689E49D354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590078"/>
            <a:ext cx="9110542" cy="1660332"/>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07E355C-79BC-FB49-B98B-D60D5C6AB462}"/>
              </a:ext>
            </a:extLst>
          </p:cNvPr>
          <p:cNvSpPr>
            <a:spLocks noGrp="1"/>
          </p:cNvSpPr>
          <p:nvPr>
            <p:ph type="ctrTitle"/>
          </p:nvPr>
        </p:nvSpPr>
        <p:spPr>
          <a:xfrm>
            <a:off x="442128" y="2824145"/>
            <a:ext cx="8541099" cy="1373070"/>
          </a:xfrm>
        </p:spPr>
        <p:txBody>
          <a:bodyPr>
            <a:noAutofit/>
          </a:bodyPr>
          <a:lstStyle/>
          <a:p>
            <a:r>
              <a:rPr lang="en-US" sz="3600" dirty="0">
                <a:solidFill>
                  <a:srgbClr val="FFFFFF"/>
                </a:solidFill>
              </a:rPr>
              <a:t>Software Development tooling: Git</a:t>
            </a:r>
            <a:br>
              <a:rPr lang="en-US" sz="3600" dirty="0">
                <a:solidFill>
                  <a:srgbClr val="FFFFFF"/>
                </a:solidFill>
              </a:rPr>
            </a:br>
            <a:br>
              <a:rPr lang="en-US" sz="3600" dirty="0">
                <a:solidFill>
                  <a:srgbClr val="FFFFFF"/>
                </a:solidFill>
              </a:rPr>
            </a:br>
            <a:r>
              <a:rPr lang="en-US" sz="3600" dirty="0">
                <a:solidFill>
                  <a:srgbClr val="FFFFFF"/>
                </a:solidFill>
              </a:rPr>
              <a:t>questions?</a:t>
            </a:r>
          </a:p>
        </p:txBody>
      </p:sp>
      <p:sp>
        <p:nvSpPr>
          <p:cNvPr id="3" name="Subtitle 2">
            <a:extLst>
              <a:ext uri="{FF2B5EF4-FFF2-40B4-BE49-F238E27FC236}">
                <a16:creationId xmlns:a16="http://schemas.microsoft.com/office/drawing/2014/main" id="{AAC551AE-660E-2744-83AE-E11716730B51}"/>
              </a:ext>
            </a:extLst>
          </p:cNvPr>
          <p:cNvSpPr>
            <a:spLocks noGrp="1"/>
          </p:cNvSpPr>
          <p:nvPr>
            <p:ph type="subTitle" idx="1"/>
          </p:nvPr>
        </p:nvSpPr>
        <p:spPr>
          <a:xfrm>
            <a:off x="530958" y="4404087"/>
            <a:ext cx="7304152" cy="1464150"/>
          </a:xfrm>
        </p:spPr>
        <p:txBody>
          <a:bodyPr>
            <a:noAutofit/>
          </a:bodyPr>
          <a:lstStyle/>
          <a:p>
            <a:pPr algn="l"/>
            <a:r>
              <a:rPr lang="en-US" sz="1600" dirty="0"/>
              <a:t>Seth Russell – </a:t>
            </a:r>
            <a:r>
              <a:rPr lang="en-US" sz="1600" dirty="0" err="1"/>
              <a:t>seth.russell@cuanschutz.edu</a:t>
            </a:r>
            <a:endParaRPr lang="en-US" sz="1600" dirty="0"/>
          </a:p>
          <a:p>
            <a:pPr algn="l"/>
            <a:r>
              <a:rPr lang="en-US" sz="1600" dirty="0"/>
              <a:t>SOM, Dept of Pediatrics, Section of Informatics and Data Science</a:t>
            </a:r>
          </a:p>
          <a:p>
            <a:pPr algn="l"/>
            <a:r>
              <a:rPr lang="en-US" sz="1600" dirty="0"/>
              <a:t>Code &amp; Presentations: </a:t>
            </a:r>
            <a:r>
              <a:rPr lang="en-US" sz="1600" dirty="0">
                <a:hlinkClick r:id="rId5"/>
              </a:rPr>
              <a:t>https://github.com/magic-lantern/bios6642-2022</a:t>
            </a:r>
            <a:r>
              <a:rPr lang="en-US" sz="1600" dirty="0"/>
              <a:t> </a:t>
            </a:r>
          </a:p>
          <a:p>
            <a:pPr algn="l"/>
            <a:r>
              <a:rPr lang="en-US" sz="1600" dirty="0"/>
              <a:t>Survey: </a:t>
            </a:r>
            <a:r>
              <a:rPr lang="en-US" sz="1600" dirty="0">
                <a:hlinkClick r:id="rId6"/>
              </a:rPr>
              <a:t>https://forms.gle/yZNk6TQMKUP8y8eCA</a:t>
            </a:r>
            <a:r>
              <a:rPr lang="en-US" sz="1600" dirty="0"/>
              <a:t> </a:t>
            </a:r>
          </a:p>
        </p:txBody>
      </p:sp>
    </p:spTree>
    <p:extLst>
      <p:ext uri="{BB962C8B-B14F-4D97-AF65-F5344CB8AC3E}">
        <p14:creationId xmlns:p14="http://schemas.microsoft.com/office/powerpoint/2010/main" val="3843569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D02C4-6AEE-7C46-BCC5-E32D6F614DA7}"/>
              </a:ext>
            </a:extLst>
          </p:cNvPr>
          <p:cNvSpPr>
            <a:spLocks noGrp="1"/>
          </p:cNvSpPr>
          <p:nvPr>
            <p:ph type="title"/>
          </p:nvPr>
        </p:nvSpPr>
        <p:spPr/>
        <p:txBody>
          <a:bodyPr/>
          <a:lstStyle/>
          <a:p>
            <a:r>
              <a:rPr lang="en-US" dirty="0"/>
              <a:t>Version Control Software</a:t>
            </a:r>
          </a:p>
        </p:txBody>
      </p:sp>
      <p:sp>
        <p:nvSpPr>
          <p:cNvPr id="3" name="Content Placeholder 2">
            <a:extLst>
              <a:ext uri="{FF2B5EF4-FFF2-40B4-BE49-F238E27FC236}">
                <a16:creationId xmlns:a16="http://schemas.microsoft.com/office/drawing/2014/main" id="{2EE048B4-FA59-1E42-81BC-D469F764154C}"/>
              </a:ext>
            </a:extLst>
          </p:cNvPr>
          <p:cNvSpPr>
            <a:spLocks noGrp="1"/>
          </p:cNvSpPr>
          <p:nvPr>
            <p:ph idx="1"/>
          </p:nvPr>
        </p:nvSpPr>
        <p:spPr>
          <a:xfrm>
            <a:off x="690114" y="2603500"/>
            <a:ext cx="10834778" cy="3416300"/>
          </a:xfrm>
        </p:spPr>
        <p:txBody>
          <a:bodyPr>
            <a:noAutofit/>
          </a:bodyPr>
          <a:lstStyle/>
          <a:p>
            <a:pPr marL="0" indent="0">
              <a:buNone/>
            </a:pPr>
            <a:r>
              <a:rPr lang="en-US" sz="4000" dirty="0"/>
              <a:t>“Did you think the lion was sleeping because he didn't roar?” </a:t>
            </a:r>
            <a:br>
              <a:rPr lang="en-US" sz="4000" dirty="0"/>
            </a:br>
            <a:r>
              <a:rPr lang="en-US" sz="2800" dirty="0"/>
              <a:t>― Friedrich Schiller, Die </a:t>
            </a:r>
            <a:r>
              <a:rPr lang="en-US" sz="2800" dirty="0" err="1"/>
              <a:t>Verschwörung</a:t>
            </a:r>
            <a:r>
              <a:rPr lang="en-US" sz="2800" dirty="0"/>
              <a:t> des </a:t>
            </a:r>
            <a:r>
              <a:rPr lang="en-US" sz="2800" dirty="0" err="1"/>
              <a:t>Fiesco</a:t>
            </a:r>
            <a:r>
              <a:rPr lang="en-US" sz="2800" dirty="0"/>
              <a:t> </a:t>
            </a:r>
            <a:r>
              <a:rPr lang="en-US" sz="2800" dirty="0" err="1"/>
              <a:t>zu</a:t>
            </a:r>
            <a:r>
              <a:rPr lang="en-US" sz="2800" dirty="0"/>
              <a:t> </a:t>
            </a:r>
            <a:r>
              <a:rPr lang="en-US" sz="2800" dirty="0" err="1"/>
              <a:t>Genua</a:t>
            </a:r>
            <a:r>
              <a:rPr lang="en-US" sz="2800" dirty="0"/>
              <a:t> </a:t>
            </a:r>
          </a:p>
          <a:p>
            <a:endParaRPr lang="en-US" sz="4000" dirty="0"/>
          </a:p>
        </p:txBody>
      </p:sp>
      <p:sp>
        <p:nvSpPr>
          <p:cNvPr id="4" name="TextBox 3">
            <a:extLst>
              <a:ext uri="{FF2B5EF4-FFF2-40B4-BE49-F238E27FC236}">
                <a16:creationId xmlns:a16="http://schemas.microsoft.com/office/drawing/2014/main" id="{56494115-3D02-994F-9059-50214D7EB171}"/>
              </a:ext>
            </a:extLst>
          </p:cNvPr>
          <p:cNvSpPr txBox="1"/>
          <p:nvPr/>
        </p:nvSpPr>
        <p:spPr>
          <a:xfrm>
            <a:off x="0" y="6488668"/>
            <a:ext cx="12192000" cy="369332"/>
          </a:xfrm>
          <a:prstGeom prst="rect">
            <a:avLst/>
          </a:prstGeom>
          <a:noFill/>
        </p:spPr>
        <p:txBody>
          <a:bodyPr wrap="square">
            <a:spAutoFit/>
          </a:bodyPr>
          <a:lstStyle/>
          <a:p>
            <a:pPr algn="ctr"/>
            <a:r>
              <a:rPr lang="en-US" sz="1800" dirty="0">
                <a:hlinkClick r:id="rId3">
                  <a:extLst>
                    <a:ext uri="{A12FA001-AC4F-418D-AE19-62706E023703}">
                      <ahyp:hlinkClr xmlns:ahyp="http://schemas.microsoft.com/office/drawing/2018/hyperlinkcolor" val="tx"/>
                    </a:ext>
                  </a:extLst>
                </a:hlinkClick>
              </a:rPr>
              <a:t>https://github.com/magic-lantern/bios6642-2022</a:t>
            </a:r>
            <a:r>
              <a:rPr lang="en-US" sz="1800" dirty="0"/>
              <a:t> </a:t>
            </a:r>
            <a:endParaRPr lang="en-US" dirty="0"/>
          </a:p>
        </p:txBody>
      </p:sp>
    </p:spTree>
    <p:extLst>
      <p:ext uri="{BB962C8B-B14F-4D97-AF65-F5344CB8AC3E}">
        <p14:creationId xmlns:p14="http://schemas.microsoft.com/office/powerpoint/2010/main" val="441152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4EB7-AC5B-0846-BCA7-F5F5E2271E83}"/>
              </a:ext>
            </a:extLst>
          </p:cNvPr>
          <p:cNvSpPr>
            <a:spLocks noGrp="1"/>
          </p:cNvSpPr>
          <p:nvPr>
            <p:ph type="title"/>
          </p:nvPr>
        </p:nvSpPr>
        <p:spPr>
          <a:xfrm>
            <a:off x="7539488" y="1113062"/>
            <a:ext cx="3950898" cy="3281957"/>
          </a:xfrm>
        </p:spPr>
        <p:txBody>
          <a:bodyPr vert="horz" lIns="91440" tIns="45720" rIns="91440" bIns="45720" rtlCol="0" anchor="b">
            <a:normAutofit/>
          </a:bodyPr>
          <a:lstStyle/>
          <a:p>
            <a:r>
              <a:rPr lang="en-US" sz="5400" b="0" i="0" kern="1200" dirty="0">
                <a:solidFill>
                  <a:srgbClr val="EBEBEB"/>
                </a:solidFill>
                <a:latin typeface="+mj-lt"/>
                <a:ea typeface="+mj-ea"/>
                <a:cs typeface="+mj-cs"/>
              </a:rPr>
              <a:t>Why Git Rules the world</a:t>
            </a:r>
            <a:br>
              <a:rPr lang="en-US" sz="5400" b="0" i="0" kern="1200" dirty="0">
                <a:solidFill>
                  <a:srgbClr val="EBEBEB"/>
                </a:solidFill>
                <a:latin typeface="+mj-lt"/>
                <a:ea typeface="+mj-ea"/>
                <a:cs typeface="+mj-cs"/>
              </a:rPr>
            </a:br>
            <a:r>
              <a:rPr lang="en-US" sz="3200" b="0" i="0" kern="1200" dirty="0">
                <a:solidFill>
                  <a:srgbClr val="EBEBEB"/>
                </a:solidFill>
                <a:latin typeface="+mj-lt"/>
                <a:ea typeface="+mj-ea"/>
                <a:cs typeface="+mj-cs"/>
              </a:rPr>
              <a:t>(of software)</a:t>
            </a:r>
          </a:p>
        </p:txBody>
      </p:sp>
      <p:pic>
        <p:nvPicPr>
          <p:cNvPr id="5" name="Content Placeholder 4">
            <a:extLst>
              <a:ext uri="{FF2B5EF4-FFF2-40B4-BE49-F238E27FC236}">
                <a16:creationId xmlns:a16="http://schemas.microsoft.com/office/drawing/2014/main" id="{F4120765-9862-2342-BFE2-51A9518D2053}"/>
              </a:ext>
            </a:extLst>
          </p:cNvPr>
          <p:cNvPicPr>
            <a:picLocks noGrp="1" noChangeAspect="1"/>
          </p:cNvPicPr>
          <p:nvPr>
            <p:ph idx="1"/>
          </p:nvPr>
        </p:nvPicPr>
        <p:blipFill>
          <a:blip r:embed="rId3"/>
          <a:stretch>
            <a:fillRect/>
          </a:stretch>
        </p:blipFill>
        <p:spPr>
          <a:xfrm>
            <a:off x="1496749" y="1113063"/>
            <a:ext cx="5696934" cy="4628758"/>
          </a:xfrm>
          <a:prstGeom prst="roundRect">
            <a:avLst>
              <a:gd name="adj" fmla="val 1858"/>
            </a:avLst>
          </a:prstGeom>
          <a:effectLst>
            <a:outerShdw blurRad="50800" dist="50800" dir="5400000" algn="tl" rotWithShape="0">
              <a:srgbClr val="000000">
                <a:alpha val="43000"/>
              </a:srgbClr>
            </a:outerShdw>
          </a:effectLst>
        </p:spPr>
      </p:pic>
      <p:sp>
        <p:nvSpPr>
          <p:cNvPr id="6" name="TextBox 5">
            <a:extLst>
              <a:ext uri="{FF2B5EF4-FFF2-40B4-BE49-F238E27FC236}">
                <a16:creationId xmlns:a16="http://schemas.microsoft.com/office/drawing/2014/main" id="{C96E6149-3AD8-0C40-B803-2F1FF2AF32C8}"/>
              </a:ext>
            </a:extLst>
          </p:cNvPr>
          <p:cNvSpPr txBox="1"/>
          <p:nvPr/>
        </p:nvSpPr>
        <p:spPr>
          <a:xfrm>
            <a:off x="1035169" y="6435306"/>
            <a:ext cx="10075654" cy="369332"/>
          </a:xfrm>
          <a:prstGeom prst="rect">
            <a:avLst/>
          </a:prstGeom>
          <a:noFill/>
        </p:spPr>
        <p:txBody>
          <a:bodyPr wrap="square" rtlCol="0">
            <a:spAutoFit/>
          </a:bodyPr>
          <a:lstStyle/>
          <a:p>
            <a:pPr algn="ctr"/>
            <a:r>
              <a:rPr lang="en-US" dirty="0">
                <a:hlinkClick r:id="rId4"/>
              </a:rPr>
              <a:t>https://www.atlassian.com/git/tutorials/why-git</a:t>
            </a:r>
            <a:r>
              <a:rPr lang="en-US" dirty="0"/>
              <a:t> </a:t>
            </a:r>
          </a:p>
        </p:txBody>
      </p:sp>
    </p:spTree>
    <p:extLst>
      <p:ext uri="{BB962C8B-B14F-4D97-AF65-F5344CB8AC3E}">
        <p14:creationId xmlns:p14="http://schemas.microsoft.com/office/powerpoint/2010/main" val="289621312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D02C4-6AEE-7C46-BCC5-E32D6F614DA7}"/>
              </a:ext>
            </a:extLst>
          </p:cNvPr>
          <p:cNvSpPr>
            <a:spLocks noGrp="1"/>
          </p:cNvSpPr>
          <p:nvPr>
            <p:ph type="title"/>
          </p:nvPr>
        </p:nvSpPr>
        <p:spPr>
          <a:xfrm>
            <a:off x="558970" y="539856"/>
            <a:ext cx="3382297" cy="3281957"/>
          </a:xfrm>
        </p:spPr>
        <p:txBody>
          <a:bodyPr vert="horz" lIns="91440" tIns="45720" rIns="91440" bIns="45720" rtlCol="0" anchor="b">
            <a:normAutofit/>
          </a:bodyPr>
          <a:lstStyle/>
          <a:p>
            <a:r>
              <a:rPr lang="en-US" sz="4200" b="0" i="0" kern="1200" dirty="0">
                <a:solidFill>
                  <a:srgbClr val="EBEBEB"/>
                </a:solidFill>
                <a:latin typeface="+mj-lt"/>
                <a:ea typeface="+mj-ea"/>
                <a:cs typeface="+mj-cs"/>
              </a:rPr>
              <a:t>Developing Software</a:t>
            </a:r>
          </a:p>
        </p:txBody>
      </p:sp>
      <p:pic>
        <p:nvPicPr>
          <p:cNvPr id="3076" name="Picture 4" descr="Automation">
            <a:extLst>
              <a:ext uri="{FF2B5EF4-FFF2-40B4-BE49-F238E27FC236}">
                <a16:creationId xmlns:a16="http://schemas.microsoft.com/office/drawing/2014/main" id="{2DDEE23D-02B9-B846-A098-9D537AD43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4578" y="551596"/>
            <a:ext cx="5472753" cy="55269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283566D-C647-634C-A403-546313E4D32C}"/>
              </a:ext>
            </a:extLst>
          </p:cNvPr>
          <p:cNvSpPr/>
          <p:nvPr/>
        </p:nvSpPr>
        <p:spPr>
          <a:xfrm>
            <a:off x="5666233" y="6028477"/>
            <a:ext cx="2824812" cy="369332"/>
          </a:xfrm>
          <a:prstGeom prst="rect">
            <a:avLst/>
          </a:prstGeom>
        </p:spPr>
        <p:txBody>
          <a:bodyPr wrap="none">
            <a:spAutoFit/>
          </a:bodyPr>
          <a:lstStyle/>
          <a:p>
            <a:r>
              <a:rPr lang="en-US" dirty="0"/>
              <a:t>https://</a:t>
            </a:r>
            <a:r>
              <a:rPr lang="en-US" dirty="0" err="1"/>
              <a:t>xkcd.com</a:t>
            </a:r>
            <a:r>
              <a:rPr lang="en-US" dirty="0"/>
              <a:t>/1319/</a:t>
            </a:r>
          </a:p>
        </p:txBody>
      </p:sp>
      <p:sp>
        <p:nvSpPr>
          <p:cNvPr id="11" name="TextBox 10">
            <a:extLst>
              <a:ext uri="{FF2B5EF4-FFF2-40B4-BE49-F238E27FC236}">
                <a16:creationId xmlns:a16="http://schemas.microsoft.com/office/drawing/2014/main" id="{03EC32FE-71D7-A44E-8C9E-CBCBE6956720}"/>
              </a:ext>
            </a:extLst>
          </p:cNvPr>
          <p:cNvSpPr txBox="1"/>
          <p:nvPr/>
        </p:nvSpPr>
        <p:spPr>
          <a:xfrm>
            <a:off x="0" y="6488668"/>
            <a:ext cx="12192000" cy="369332"/>
          </a:xfrm>
          <a:prstGeom prst="rect">
            <a:avLst/>
          </a:prstGeom>
          <a:noFill/>
        </p:spPr>
        <p:txBody>
          <a:bodyPr wrap="square">
            <a:spAutoFit/>
          </a:bodyPr>
          <a:lstStyle/>
          <a:p>
            <a:pPr algn="ctr"/>
            <a:r>
              <a:rPr lang="en-US" sz="1800" dirty="0">
                <a:hlinkClick r:id="rId4"/>
              </a:rPr>
              <a:t>https://github.com/magic-lantern/bios6642-2022</a:t>
            </a:r>
            <a:r>
              <a:rPr lang="en-US" sz="1800" dirty="0"/>
              <a:t> </a:t>
            </a:r>
            <a:endParaRPr lang="en-US" dirty="0"/>
          </a:p>
        </p:txBody>
      </p:sp>
    </p:spTree>
    <p:extLst>
      <p:ext uri="{BB962C8B-B14F-4D97-AF65-F5344CB8AC3E}">
        <p14:creationId xmlns:p14="http://schemas.microsoft.com/office/powerpoint/2010/main" val="222792579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90055-70C0-3146-AAD0-D024D8147A62}"/>
              </a:ext>
            </a:extLst>
          </p:cNvPr>
          <p:cNvSpPr>
            <a:spLocks noGrp="1"/>
          </p:cNvSpPr>
          <p:nvPr>
            <p:ph type="title"/>
          </p:nvPr>
        </p:nvSpPr>
        <p:spPr/>
        <p:txBody>
          <a:bodyPr/>
          <a:lstStyle/>
          <a:p>
            <a:r>
              <a:rPr lang="en-US" dirty="0"/>
              <a:t>Why Git Rules the world</a:t>
            </a:r>
          </a:p>
        </p:txBody>
      </p:sp>
      <p:sp>
        <p:nvSpPr>
          <p:cNvPr id="3" name="Content Placeholder 2">
            <a:extLst>
              <a:ext uri="{FF2B5EF4-FFF2-40B4-BE49-F238E27FC236}">
                <a16:creationId xmlns:a16="http://schemas.microsoft.com/office/drawing/2014/main" id="{EE3D1484-E465-1B49-BBF8-005B721B2C52}"/>
              </a:ext>
            </a:extLst>
          </p:cNvPr>
          <p:cNvSpPr>
            <a:spLocks noGrp="1"/>
          </p:cNvSpPr>
          <p:nvPr>
            <p:ph idx="1"/>
          </p:nvPr>
        </p:nvSpPr>
        <p:spPr/>
        <p:txBody>
          <a:bodyPr>
            <a:normAutofit fontScale="85000" lnSpcReduction="10000"/>
          </a:bodyPr>
          <a:lstStyle/>
          <a:p>
            <a:pPr marL="0" indent="0">
              <a:buNone/>
            </a:pPr>
            <a:r>
              <a:rPr lang="en-US" b="1" dirty="0"/>
              <a:t>Save Time</a:t>
            </a:r>
          </a:p>
          <a:p>
            <a:pPr marL="0" indent="0">
              <a:buNone/>
            </a:pPr>
            <a:r>
              <a:rPr lang="en-US" dirty="0"/>
              <a:t>Git is lightning fast. And although we're talking about only a few seconds per command, it quickly adds up in your work day. Use your time for something more useful than waiting for your version control system to get back to you.</a:t>
            </a:r>
          </a:p>
          <a:p>
            <a:pPr marL="0" indent="0">
              <a:buNone/>
            </a:pPr>
            <a:endParaRPr lang="en-US" dirty="0"/>
          </a:p>
          <a:p>
            <a:pPr marL="0" indent="0">
              <a:buNone/>
            </a:pPr>
            <a:r>
              <a:rPr lang="en-US" b="1" dirty="0"/>
              <a:t>Work Offline</a:t>
            </a:r>
          </a:p>
          <a:p>
            <a:pPr marL="0" indent="0">
              <a:buNone/>
            </a:pPr>
            <a:r>
              <a:rPr lang="en-US" dirty="0"/>
              <a:t>What if you want to work while you're on the move? With a centralized VCS like Subversion or CVS, you're stranded if you're not connected to the central repository. With Git, almost everything is possible simply on your local machine: make a commit, browse your project's complete history, merge or create branches... Git let's you decide where and when you want to work.</a:t>
            </a:r>
          </a:p>
          <a:p>
            <a:pPr marL="0" indent="0">
              <a:buNone/>
            </a:pPr>
            <a:endParaRPr lang="en-US" dirty="0"/>
          </a:p>
        </p:txBody>
      </p:sp>
      <p:sp>
        <p:nvSpPr>
          <p:cNvPr id="4" name="TextBox 3">
            <a:extLst>
              <a:ext uri="{FF2B5EF4-FFF2-40B4-BE49-F238E27FC236}">
                <a16:creationId xmlns:a16="http://schemas.microsoft.com/office/drawing/2014/main" id="{8D721FB8-9692-9043-A138-808F7068C5B4}"/>
              </a:ext>
            </a:extLst>
          </p:cNvPr>
          <p:cNvSpPr txBox="1"/>
          <p:nvPr/>
        </p:nvSpPr>
        <p:spPr>
          <a:xfrm>
            <a:off x="189781" y="6124755"/>
            <a:ext cx="11818189" cy="369332"/>
          </a:xfrm>
          <a:prstGeom prst="rect">
            <a:avLst/>
          </a:prstGeom>
          <a:noFill/>
        </p:spPr>
        <p:txBody>
          <a:bodyPr wrap="square" rtlCol="0">
            <a:spAutoFit/>
          </a:bodyPr>
          <a:lstStyle/>
          <a:p>
            <a:pPr algn="ctr"/>
            <a:r>
              <a:rPr lang="en-US" dirty="0">
                <a:hlinkClick r:id="rId3"/>
              </a:rPr>
              <a:t>https://www.git-tower.com/learn/git/ebook/en/command-line/appendix/why-git</a:t>
            </a:r>
            <a:r>
              <a:rPr lang="en-US" dirty="0"/>
              <a:t> </a:t>
            </a:r>
          </a:p>
        </p:txBody>
      </p:sp>
      <p:sp>
        <p:nvSpPr>
          <p:cNvPr id="5" name="TextBox 4">
            <a:extLst>
              <a:ext uri="{FF2B5EF4-FFF2-40B4-BE49-F238E27FC236}">
                <a16:creationId xmlns:a16="http://schemas.microsoft.com/office/drawing/2014/main" id="{992C0CAA-8D26-664F-B570-2A13470BAD49}"/>
              </a:ext>
            </a:extLst>
          </p:cNvPr>
          <p:cNvSpPr txBox="1"/>
          <p:nvPr/>
        </p:nvSpPr>
        <p:spPr>
          <a:xfrm>
            <a:off x="0" y="6488668"/>
            <a:ext cx="12192000" cy="369332"/>
          </a:xfrm>
          <a:prstGeom prst="rect">
            <a:avLst/>
          </a:prstGeom>
          <a:noFill/>
        </p:spPr>
        <p:txBody>
          <a:bodyPr wrap="square">
            <a:spAutoFit/>
          </a:bodyPr>
          <a:lstStyle/>
          <a:p>
            <a:pPr algn="ctr"/>
            <a:r>
              <a:rPr lang="en-US" sz="1800" dirty="0">
                <a:hlinkClick r:id="rId4">
                  <a:extLst>
                    <a:ext uri="{A12FA001-AC4F-418D-AE19-62706E023703}">
                      <ahyp:hlinkClr xmlns:ahyp="http://schemas.microsoft.com/office/drawing/2018/hyperlinkcolor" val="tx"/>
                    </a:ext>
                  </a:extLst>
                </a:hlinkClick>
              </a:rPr>
              <a:t>https://github.com/magic-lantern/bios6642-2022</a:t>
            </a:r>
            <a:r>
              <a:rPr lang="en-US" sz="1800" dirty="0"/>
              <a:t> </a:t>
            </a:r>
            <a:endParaRPr lang="en-US" dirty="0"/>
          </a:p>
        </p:txBody>
      </p:sp>
    </p:spTree>
    <p:extLst>
      <p:ext uri="{BB962C8B-B14F-4D97-AF65-F5344CB8AC3E}">
        <p14:creationId xmlns:p14="http://schemas.microsoft.com/office/powerpoint/2010/main" val="3005702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D02C4-6AEE-7C46-BCC5-E32D6F614DA7}"/>
              </a:ext>
            </a:extLst>
          </p:cNvPr>
          <p:cNvSpPr>
            <a:spLocks noGrp="1"/>
          </p:cNvSpPr>
          <p:nvPr>
            <p:ph type="title"/>
          </p:nvPr>
        </p:nvSpPr>
        <p:spPr>
          <a:xfrm>
            <a:off x="558970" y="539856"/>
            <a:ext cx="3382297" cy="3281957"/>
          </a:xfrm>
        </p:spPr>
        <p:txBody>
          <a:bodyPr vert="horz" lIns="91440" tIns="45720" rIns="91440" bIns="45720" rtlCol="0" anchor="b">
            <a:normAutofit/>
          </a:bodyPr>
          <a:lstStyle/>
          <a:p>
            <a:r>
              <a:rPr lang="en-US" sz="4200" b="0" i="0" kern="1200" dirty="0">
                <a:solidFill>
                  <a:srgbClr val="EBEBEB"/>
                </a:solidFill>
                <a:latin typeface="+mj-lt"/>
                <a:ea typeface="+mj-ea"/>
                <a:cs typeface="+mj-cs"/>
              </a:rPr>
              <a:t>Developing Software Standards</a:t>
            </a:r>
          </a:p>
        </p:txBody>
      </p:sp>
      <p:pic>
        <p:nvPicPr>
          <p:cNvPr id="5122" name="Picture 2" descr="Standards">
            <a:extLst>
              <a:ext uri="{FF2B5EF4-FFF2-40B4-BE49-F238E27FC236}">
                <a16:creationId xmlns:a16="http://schemas.microsoft.com/office/drawing/2014/main" id="{0E6C2B8E-DAEF-744A-A321-0FBE1F3A67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8104" y="1413585"/>
            <a:ext cx="7822714" cy="442765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B94515D-628F-0D48-AD4F-0BF63E1F1F27}"/>
              </a:ext>
            </a:extLst>
          </p:cNvPr>
          <p:cNvSpPr/>
          <p:nvPr/>
        </p:nvSpPr>
        <p:spPr>
          <a:xfrm>
            <a:off x="6303559" y="5946591"/>
            <a:ext cx="2696572" cy="369332"/>
          </a:xfrm>
          <a:prstGeom prst="rect">
            <a:avLst/>
          </a:prstGeom>
        </p:spPr>
        <p:txBody>
          <a:bodyPr wrap="none">
            <a:spAutoFit/>
          </a:bodyPr>
          <a:lstStyle/>
          <a:p>
            <a:r>
              <a:rPr lang="en-US" dirty="0"/>
              <a:t>https://</a:t>
            </a:r>
            <a:r>
              <a:rPr lang="en-US" dirty="0" err="1"/>
              <a:t>xkcd.com</a:t>
            </a:r>
            <a:r>
              <a:rPr lang="en-US" dirty="0"/>
              <a:t>/927/</a:t>
            </a:r>
          </a:p>
        </p:txBody>
      </p:sp>
      <p:sp>
        <p:nvSpPr>
          <p:cNvPr id="11" name="TextBox 10">
            <a:extLst>
              <a:ext uri="{FF2B5EF4-FFF2-40B4-BE49-F238E27FC236}">
                <a16:creationId xmlns:a16="http://schemas.microsoft.com/office/drawing/2014/main" id="{567E2BDC-3C79-D94B-90C7-E4878CA1F4F9}"/>
              </a:ext>
            </a:extLst>
          </p:cNvPr>
          <p:cNvSpPr txBox="1"/>
          <p:nvPr/>
        </p:nvSpPr>
        <p:spPr>
          <a:xfrm>
            <a:off x="0" y="6488668"/>
            <a:ext cx="12192000" cy="369332"/>
          </a:xfrm>
          <a:prstGeom prst="rect">
            <a:avLst/>
          </a:prstGeom>
          <a:noFill/>
        </p:spPr>
        <p:txBody>
          <a:bodyPr wrap="square">
            <a:spAutoFit/>
          </a:bodyPr>
          <a:lstStyle/>
          <a:p>
            <a:pPr algn="ctr"/>
            <a:r>
              <a:rPr lang="en-US" sz="1800" dirty="0">
                <a:hlinkClick r:id="rId4"/>
              </a:rPr>
              <a:t>https://github.com/magic-lantern/bios6642-2022</a:t>
            </a:r>
            <a:r>
              <a:rPr lang="en-US" sz="1800" dirty="0"/>
              <a:t> </a:t>
            </a:r>
            <a:endParaRPr lang="en-US" dirty="0"/>
          </a:p>
        </p:txBody>
      </p:sp>
    </p:spTree>
    <p:extLst>
      <p:ext uri="{BB962C8B-B14F-4D97-AF65-F5344CB8AC3E}">
        <p14:creationId xmlns:p14="http://schemas.microsoft.com/office/powerpoint/2010/main" val="132731499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90055-70C0-3146-AAD0-D024D8147A62}"/>
              </a:ext>
            </a:extLst>
          </p:cNvPr>
          <p:cNvSpPr>
            <a:spLocks noGrp="1"/>
          </p:cNvSpPr>
          <p:nvPr>
            <p:ph type="title"/>
          </p:nvPr>
        </p:nvSpPr>
        <p:spPr/>
        <p:txBody>
          <a:bodyPr/>
          <a:lstStyle/>
          <a:p>
            <a:r>
              <a:rPr lang="en-US" dirty="0"/>
              <a:t>Why Git Rules the world</a:t>
            </a:r>
          </a:p>
        </p:txBody>
      </p:sp>
      <p:sp>
        <p:nvSpPr>
          <p:cNvPr id="3" name="Content Placeholder 2">
            <a:extLst>
              <a:ext uri="{FF2B5EF4-FFF2-40B4-BE49-F238E27FC236}">
                <a16:creationId xmlns:a16="http://schemas.microsoft.com/office/drawing/2014/main" id="{EE3D1484-E465-1B49-BBF8-005B721B2C52}"/>
              </a:ext>
            </a:extLst>
          </p:cNvPr>
          <p:cNvSpPr>
            <a:spLocks noGrp="1"/>
          </p:cNvSpPr>
          <p:nvPr>
            <p:ph idx="1"/>
          </p:nvPr>
        </p:nvSpPr>
        <p:spPr>
          <a:xfrm>
            <a:off x="590767" y="2091034"/>
            <a:ext cx="10541479" cy="3416300"/>
          </a:xfrm>
        </p:spPr>
        <p:txBody>
          <a:bodyPr>
            <a:noAutofit/>
          </a:bodyPr>
          <a:lstStyle/>
          <a:p>
            <a:pPr marL="0" indent="0">
              <a:buNone/>
            </a:pPr>
            <a:r>
              <a:rPr lang="en-US" sz="2000" b="1" dirty="0"/>
              <a:t>Undo Mistakes</a:t>
            </a:r>
          </a:p>
          <a:p>
            <a:pPr marL="0" indent="0">
              <a:buNone/>
            </a:pPr>
            <a:r>
              <a:rPr lang="en-US" sz="2000" dirty="0"/>
              <a:t>People make mistakes. A good thing about Git is that there's a little "undo" command for almost every situation. Correct your last commit because you forgot to include that small change. Revert a whole commit because that feature isn't necessary, anymore. And when the going gets tough you can even restore disappeared commits with the </a:t>
            </a:r>
            <a:r>
              <a:rPr lang="en-US" sz="2000" dirty="0" err="1"/>
              <a:t>Reflog</a:t>
            </a:r>
            <a:r>
              <a:rPr lang="en-US" sz="2000" dirty="0"/>
              <a:t> - because, behind the scenes, Git rarely really deletes something. This is peace of mind.</a:t>
            </a:r>
          </a:p>
          <a:p>
            <a:pPr marL="0" indent="0">
              <a:buNone/>
            </a:pPr>
            <a:r>
              <a:rPr lang="en-US" sz="2000" b="1" dirty="0"/>
              <a:t>Don't Worry</a:t>
            </a:r>
          </a:p>
          <a:p>
            <a:pPr marL="0" indent="0">
              <a:buNone/>
            </a:pPr>
            <a:r>
              <a:rPr lang="en-US" sz="2000" dirty="0"/>
              <a:t>Git gives you the confidence that you can't screw things up - and this is a great feeling. In Git, every clone of a project that one of your teammates might have on his local computer is a fully usable backup. Additionally, almost every action in Git only adds data (deleting is very rare). That means that losing data or breaking a repository beyond repair is really hard to do.</a:t>
            </a:r>
          </a:p>
        </p:txBody>
      </p:sp>
      <p:sp>
        <p:nvSpPr>
          <p:cNvPr id="4" name="TextBox 3">
            <a:extLst>
              <a:ext uri="{FF2B5EF4-FFF2-40B4-BE49-F238E27FC236}">
                <a16:creationId xmlns:a16="http://schemas.microsoft.com/office/drawing/2014/main" id="{8D721FB8-9692-9043-A138-808F7068C5B4}"/>
              </a:ext>
            </a:extLst>
          </p:cNvPr>
          <p:cNvSpPr txBox="1"/>
          <p:nvPr/>
        </p:nvSpPr>
        <p:spPr>
          <a:xfrm>
            <a:off x="189781" y="6124755"/>
            <a:ext cx="11818189" cy="369332"/>
          </a:xfrm>
          <a:prstGeom prst="rect">
            <a:avLst/>
          </a:prstGeom>
          <a:noFill/>
        </p:spPr>
        <p:txBody>
          <a:bodyPr wrap="square" rtlCol="0">
            <a:spAutoFit/>
          </a:bodyPr>
          <a:lstStyle/>
          <a:p>
            <a:pPr algn="ctr"/>
            <a:r>
              <a:rPr lang="en-US" dirty="0">
                <a:hlinkClick r:id="rId2"/>
              </a:rPr>
              <a:t>https://www.git-tower.com/learn/git/ebook/en/command-line/appendix/why-git</a:t>
            </a:r>
            <a:r>
              <a:rPr lang="en-US" dirty="0"/>
              <a:t> </a:t>
            </a:r>
          </a:p>
        </p:txBody>
      </p:sp>
      <p:sp>
        <p:nvSpPr>
          <p:cNvPr id="5" name="TextBox 4">
            <a:extLst>
              <a:ext uri="{FF2B5EF4-FFF2-40B4-BE49-F238E27FC236}">
                <a16:creationId xmlns:a16="http://schemas.microsoft.com/office/drawing/2014/main" id="{39A84DAE-1BE7-E54D-BC5F-346A8FDAF5E6}"/>
              </a:ext>
            </a:extLst>
          </p:cNvPr>
          <p:cNvSpPr txBox="1"/>
          <p:nvPr/>
        </p:nvSpPr>
        <p:spPr>
          <a:xfrm>
            <a:off x="0" y="6488668"/>
            <a:ext cx="12192000" cy="369332"/>
          </a:xfrm>
          <a:prstGeom prst="rect">
            <a:avLst/>
          </a:prstGeom>
          <a:noFill/>
        </p:spPr>
        <p:txBody>
          <a:bodyPr wrap="square">
            <a:spAutoFit/>
          </a:bodyPr>
          <a:lstStyle/>
          <a:p>
            <a:pPr algn="ctr"/>
            <a:r>
              <a:rPr lang="en-US" sz="1800" dirty="0">
                <a:hlinkClick r:id="rId3">
                  <a:extLst>
                    <a:ext uri="{A12FA001-AC4F-418D-AE19-62706E023703}">
                      <ahyp:hlinkClr xmlns:ahyp="http://schemas.microsoft.com/office/drawing/2018/hyperlinkcolor" val="tx"/>
                    </a:ext>
                  </a:extLst>
                </a:hlinkClick>
              </a:rPr>
              <a:t>https://github.com/magic-lantern/bios6642-2022</a:t>
            </a:r>
            <a:r>
              <a:rPr lang="en-US" sz="1800" dirty="0"/>
              <a:t> </a:t>
            </a:r>
            <a:endParaRPr lang="en-US" dirty="0"/>
          </a:p>
        </p:txBody>
      </p:sp>
    </p:spTree>
    <p:extLst>
      <p:ext uri="{BB962C8B-B14F-4D97-AF65-F5344CB8AC3E}">
        <p14:creationId xmlns:p14="http://schemas.microsoft.com/office/powerpoint/2010/main" val="500045024"/>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{4394E8B5-D136-D544-9C2B-24472FFDCF58}tf10001057</Template>
  <TotalTime>999</TotalTime>
  <Words>2909</Words>
  <Application>Microsoft Macintosh PowerPoint</Application>
  <PresentationFormat>Widescreen</PresentationFormat>
  <Paragraphs>273</Paragraphs>
  <Slides>39</Slides>
  <Notes>31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Calibri</vt:lpstr>
      <vt:lpstr>Trebuchet MS</vt:lpstr>
      <vt:lpstr>Berlin</vt:lpstr>
      <vt:lpstr>Software Development tooling: Git</vt:lpstr>
      <vt:lpstr>Developing Software</vt:lpstr>
      <vt:lpstr>Developing Software – and papers</vt:lpstr>
      <vt:lpstr>Version Control Software</vt:lpstr>
      <vt:lpstr>Why Git Rules the world (of software)</vt:lpstr>
      <vt:lpstr>Developing Software</vt:lpstr>
      <vt:lpstr>Why Git Rules the world</vt:lpstr>
      <vt:lpstr>Developing Software Standards</vt:lpstr>
      <vt:lpstr>Why Git Rules the world</vt:lpstr>
      <vt:lpstr>Why Git Rules the world</vt:lpstr>
      <vt:lpstr>Common Terms</vt:lpstr>
      <vt:lpstr>Status check</vt:lpstr>
      <vt:lpstr>Complex Software</vt:lpstr>
      <vt:lpstr>Best Practices Git</vt:lpstr>
      <vt:lpstr>Best Practices Git</vt:lpstr>
      <vt:lpstr>Git Branching</vt:lpstr>
      <vt:lpstr>Git limitations</vt:lpstr>
      <vt:lpstr>PowerPoint Presentation</vt:lpstr>
      <vt:lpstr>How to get Git</vt:lpstr>
      <vt:lpstr>Status check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Version Control</vt:lpstr>
      <vt:lpstr>Status check</vt:lpstr>
      <vt:lpstr>Collaborating with others</vt:lpstr>
      <vt:lpstr>PowerPoint Presentation</vt:lpstr>
      <vt:lpstr>PowerPoint Presentation</vt:lpstr>
      <vt:lpstr>PowerPoint Presentation</vt:lpstr>
      <vt:lpstr>Collaborating with others</vt:lpstr>
      <vt:lpstr>Collaborating with others</vt:lpstr>
      <vt:lpstr>Hands on Keyboard Time</vt:lpstr>
      <vt:lpstr>Git and Reproducible Science</vt:lpstr>
      <vt:lpstr>Software Development tooling: Git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Russell, Seth</dc:creator>
  <cp:lastModifiedBy>Russell, Seth</cp:lastModifiedBy>
  <cp:revision>7</cp:revision>
  <dcterms:created xsi:type="dcterms:W3CDTF">2020-02-04T04:43:06Z</dcterms:created>
  <dcterms:modified xsi:type="dcterms:W3CDTF">2022-04-27T18:14:07Z</dcterms:modified>
</cp:coreProperties>
</file>